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4"/>
    <p:sldMasterId id="2147484082" r:id="rId5"/>
    <p:sldMasterId id="2147484545" r:id="rId6"/>
  </p:sldMasterIdLst>
  <p:notesMasterIdLst>
    <p:notesMasterId r:id="rId38"/>
  </p:notesMasterIdLst>
  <p:sldIdLst>
    <p:sldId id="333" r:id="rId7"/>
    <p:sldId id="384" r:id="rId8"/>
    <p:sldId id="346" r:id="rId9"/>
    <p:sldId id="390" r:id="rId10"/>
    <p:sldId id="347" r:id="rId11"/>
    <p:sldId id="396" r:id="rId12"/>
    <p:sldId id="397" r:id="rId13"/>
    <p:sldId id="391" r:id="rId14"/>
    <p:sldId id="277" r:id="rId15"/>
    <p:sldId id="349" r:id="rId16"/>
    <p:sldId id="395" r:id="rId17"/>
    <p:sldId id="350" r:id="rId18"/>
    <p:sldId id="352" r:id="rId19"/>
    <p:sldId id="351" r:id="rId20"/>
    <p:sldId id="370" r:id="rId21"/>
    <p:sldId id="394" r:id="rId22"/>
    <p:sldId id="354" r:id="rId23"/>
    <p:sldId id="323" r:id="rId24"/>
    <p:sldId id="348" r:id="rId25"/>
    <p:sldId id="355" r:id="rId26"/>
    <p:sldId id="371" r:id="rId27"/>
    <p:sldId id="363" r:id="rId28"/>
    <p:sldId id="364" r:id="rId29"/>
    <p:sldId id="392" r:id="rId30"/>
    <p:sldId id="381" r:id="rId31"/>
    <p:sldId id="367" r:id="rId32"/>
    <p:sldId id="368" r:id="rId33"/>
    <p:sldId id="369" r:id="rId34"/>
    <p:sldId id="366" r:id="rId35"/>
    <p:sldId id="382" r:id="rId36"/>
    <p:sldId id="389" r:id="rId37"/>
  </p:sldIdLst>
  <p:sldSz cx="9144000" cy="6858000" type="screen4x3"/>
  <p:notesSz cx="7102475" cy="102346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  <a:srgbClr val="E6D6F6"/>
    <a:srgbClr val="800000"/>
    <a:srgbClr val="33CC33"/>
    <a:srgbClr val="99FF99"/>
    <a:srgbClr val="99CC00"/>
    <a:srgbClr val="FF3300"/>
    <a:srgbClr val="F7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72" y="102"/>
      </p:cViewPr>
      <p:guideLst>
        <p:guide orient="horz" pos="1979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Karapalo" userId="ce007b25-9168-452a-b315-a690265c4144" providerId="ADAL" clId="{2AF784F0-732F-4E09-AE51-02380E3CDC80}"/>
    <pc:docChg chg="modSld">
      <pc:chgData name="Elina Karapalo" userId="ce007b25-9168-452a-b315-a690265c4144" providerId="ADAL" clId="{2AF784F0-732F-4E09-AE51-02380E3CDC80}" dt="2025-03-03T12:48:46.424" v="307" actId="14100"/>
      <pc:docMkLst>
        <pc:docMk/>
      </pc:docMkLst>
      <pc:sldChg chg="modSp">
        <pc:chgData name="Elina Karapalo" userId="ce007b25-9168-452a-b315-a690265c4144" providerId="ADAL" clId="{2AF784F0-732F-4E09-AE51-02380E3CDC80}" dt="2025-03-03T12:34:42.906" v="169"/>
        <pc:sldMkLst>
          <pc:docMk/>
          <pc:sldMk cId="0" sldId="323"/>
        </pc:sldMkLst>
        <pc:spChg chg="mod">
          <ac:chgData name="Elina Karapalo" userId="ce007b25-9168-452a-b315-a690265c4144" providerId="ADAL" clId="{2AF784F0-732F-4E09-AE51-02380E3CDC80}" dt="2025-03-03T12:34:42.906" v="169"/>
          <ac:spMkLst>
            <pc:docMk/>
            <pc:sldMk cId="0" sldId="323"/>
            <ac:spMk id="5124" creationId="{5177F1DF-D78A-467D-859A-AC8233773EFD}"/>
          </ac:spMkLst>
        </pc:spChg>
      </pc:sldChg>
      <pc:sldChg chg="modSp">
        <pc:chgData name="Elina Karapalo" userId="ce007b25-9168-452a-b315-a690265c4144" providerId="ADAL" clId="{2AF784F0-732F-4E09-AE51-02380E3CDC80}" dt="2025-03-03T12:32:36.337" v="160" actId="1076"/>
        <pc:sldMkLst>
          <pc:docMk/>
          <pc:sldMk cId="0" sldId="351"/>
        </pc:sldMkLst>
        <pc:spChg chg="mod">
          <ac:chgData name="Elina Karapalo" userId="ce007b25-9168-452a-b315-a690265c4144" providerId="ADAL" clId="{2AF784F0-732F-4E09-AE51-02380E3CDC80}" dt="2025-03-03T12:32:36.337" v="160" actId="1076"/>
          <ac:spMkLst>
            <pc:docMk/>
            <pc:sldMk cId="0" sldId="351"/>
            <ac:spMk id="6" creationId="{388EBB11-CBDD-4BF0-8C7E-2D4E002C65D2}"/>
          </ac:spMkLst>
        </pc:spChg>
        <pc:spChg chg="mod">
          <ac:chgData name="Elina Karapalo" userId="ce007b25-9168-452a-b315-a690265c4144" providerId="ADAL" clId="{2AF784F0-732F-4E09-AE51-02380E3CDC80}" dt="2025-03-03T12:32:30.620" v="159" actId="255"/>
          <ac:spMkLst>
            <pc:docMk/>
            <pc:sldMk cId="0" sldId="351"/>
            <ac:spMk id="5124" creationId="{EB5CC5AE-9E8F-4EE4-A2C8-4435A253F79A}"/>
          </ac:spMkLst>
        </pc:spChg>
      </pc:sldChg>
      <pc:sldChg chg="modSp">
        <pc:chgData name="Elina Karapalo" userId="ce007b25-9168-452a-b315-a690265c4144" providerId="ADAL" clId="{2AF784F0-732F-4E09-AE51-02380E3CDC80}" dt="2025-03-03T12:33:50.328" v="165" actId="20577"/>
        <pc:sldMkLst>
          <pc:docMk/>
          <pc:sldMk cId="0" sldId="354"/>
        </pc:sldMkLst>
        <pc:spChg chg="mod">
          <ac:chgData name="Elina Karapalo" userId="ce007b25-9168-452a-b315-a690265c4144" providerId="ADAL" clId="{2AF784F0-732F-4E09-AE51-02380E3CDC80}" dt="2025-03-03T12:33:50.328" v="165" actId="20577"/>
          <ac:spMkLst>
            <pc:docMk/>
            <pc:sldMk cId="0" sldId="354"/>
            <ac:spMk id="5124" creationId="{59036885-2264-B92B-9035-A3C47D9FE280}"/>
          </ac:spMkLst>
        </pc:spChg>
      </pc:sldChg>
      <pc:sldChg chg="modSp">
        <pc:chgData name="Elina Karapalo" userId="ce007b25-9168-452a-b315-a690265c4144" providerId="ADAL" clId="{2AF784F0-732F-4E09-AE51-02380E3CDC80}" dt="2025-03-03T12:35:56.065" v="172" actId="948"/>
        <pc:sldMkLst>
          <pc:docMk/>
          <pc:sldMk cId="0" sldId="355"/>
        </pc:sldMkLst>
        <pc:spChg chg="mod">
          <ac:chgData name="Elina Karapalo" userId="ce007b25-9168-452a-b315-a690265c4144" providerId="ADAL" clId="{2AF784F0-732F-4E09-AE51-02380E3CDC80}" dt="2025-03-03T12:35:56.065" v="172" actId="948"/>
          <ac:spMkLst>
            <pc:docMk/>
            <pc:sldMk cId="0" sldId="355"/>
            <ac:spMk id="5124" creationId="{87F736A7-1DE3-4BBD-BABE-A901815B2C94}"/>
          </ac:spMkLst>
        </pc:spChg>
      </pc:sldChg>
      <pc:sldChg chg="modSp">
        <pc:chgData name="Elina Karapalo" userId="ce007b25-9168-452a-b315-a690265c4144" providerId="ADAL" clId="{2AF784F0-732F-4E09-AE51-02380E3CDC80}" dt="2025-03-03T12:48:46.424" v="307" actId="14100"/>
        <pc:sldMkLst>
          <pc:docMk/>
          <pc:sldMk cId="0" sldId="367"/>
        </pc:sldMkLst>
        <pc:spChg chg="mod">
          <ac:chgData name="Elina Karapalo" userId="ce007b25-9168-452a-b315-a690265c4144" providerId="ADAL" clId="{2AF784F0-732F-4E09-AE51-02380E3CDC80}" dt="2025-03-03T12:48:46.424" v="307" actId="14100"/>
          <ac:spMkLst>
            <pc:docMk/>
            <pc:sldMk cId="0" sldId="367"/>
            <ac:spMk id="8" creationId="{46BE4104-6313-483A-86AB-D3595ED155B2}"/>
          </ac:spMkLst>
        </pc:spChg>
      </pc:sldChg>
      <pc:sldChg chg="modSp">
        <pc:chgData name="Elina Karapalo" userId="ce007b25-9168-452a-b315-a690265c4144" providerId="ADAL" clId="{2AF784F0-732F-4E09-AE51-02380E3CDC80}" dt="2025-03-03T12:11:41.941" v="70" actId="20577"/>
        <pc:sldMkLst>
          <pc:docMk/>
          <pc:sldMk cId="0" sldId="391"/>
        </pc:sldMkLst>
        <pc:spChg chg="mod">
          <ac:chgData name="Elina Karapalo" userId="ce007b25-9168-452a-b315-a690265c4144" providerId="ADAL" clId="{2AF784F0-732F-4E09-AE51-02380E3CDC80}" dt="2025-03-03T12:11:41.941" v="70" actId="20577"/>
          <ac:spMkLst>
            <pc:docMk/>
            <pc:sldMk cId="0" sldId="391"/>
            <ac:spMk id="41987" creationId="{9C2B6ECD-0CEC-19DE-8330-3EDFECD6B91F}"/>
          </ac:spMkLst>
        </pc:spChg>
      </pc:sldChg>
      <pc:sldChg chg="modSp">
        <pc:chgData name="Elina Karapalo" userId="ce007b25-9168-452a-b315-a690265c4144" providerId="ADAL" clId="{2AF784F0-732F-4E09-AE51-02380E3CDC80}" dt="2025-03-03T12:33:14.302" v="164" actId="20577"/>
        <pc:sldMkLst>
          <pc:docMk/>
          <pc:sldMk cId="0" sldId="394"/>
        </pc:sldMkLst>
        <pc:spChg chg="mod">
          <ac:chgData name="Elina Karapalo" userId="ce007b25-9168-452a-b315-a690265c4144" providerId="ADAL" clId="{2AF784F0-732F-4E09-AE51-02380E3CDC80}" dt="2025-03-03T12:33:14.302" v="164" actId="20577"/>
          <ac:spMkLst>
            <pc:docMk/>
            <pc:sldMk cId="0" sldId="394"/>
            <ac:spMk id="5124" creationId="{F3888E52-A183-2546-E597-A97118989DCF}"/>
          </ac:spMkLst>
        </pc:spChg>
      </pc:sldChg>
      <pc:sldChg chg="addSp delSp modSp modAnim">
        <pc:chgData name="Elina Karapalo" userId="ce007b25-9168-452a-b315-a690265c4144" providerId="ADAL" clId="{2AF784F0-732F-4E09-AE51-02380E3CDC80}" dt="2025-03-03T12:30:42.084" v="107"/>
        <pc:sldMkLst>
          <pc:docMk/>
          <pc:sldMk cId="0" sldId="395"/>
        </pc:sldMkLst>
        <pc:spChg chg="add mod">
          <ac:chgData name="Elina Karapalo" userId="ce007b25-9168-452a-b315-a690265c4144" providerId="ADAL" clId="{2AF784F0-732F-4E09-AE51-02380E3CDC80}" dt="2025-03-03T12:30:24.985" v="105" actId="14100"/>
          <ac:spMkLst>
            <pc:docMk/>
            <pc:sldMk cId="0" sldId="395"/>
            <ac:spMk id="30" creationId="{A9555B0A-93C2-4237-9164-0A3A6BF7D12C}"/>
          </ac:spMkLst>
        </pc:spChg>
        <pc:spChg chg="mod">
          <ac:chgData name="Elina Karapalo" userId="ce007b25-9168-452a-b315-a690265c4144" providerId="ADAL" clId="{2AF784F0-732F-4E09-AE51-02380E3CDC80}" dt="2025-02-26T10:52:52.708" v="0" actId="113"/>
          <ac:spMkLst>
            <pc:docMk/>
            <pc:sldMk cId="0" sldId="395"/>
            <ac:spMk id="5124" creationId="{D8FE82CC-0B11-4490-9FFF-FB0BA0C59A16}"/>
          </ac:spMkLst>
        </pc:spChg>
        <pc:picChg chg="mod">
          <ac:chgData name="Elina Karapalo" userId="ce007b25-9168-452a-b315-a690265c4144" providerId="ADAL" clId="{2AF784F0-732F-4E09-AE51-02380E3CDC80}" dt="2025-02-26T10:53:21.409" v="1" actId="14100"/>
          <ac:picMkLst>
            <pc:docMk/>
            <pc:sldMk cId="0" sldId="395"/>
            <ac:picMk id="45058" creationId="{B7D721F6-3C65-6043-C092-D3D5AC066F39}"/>
          </ac:picMkLst>
        </pc:picChg>
        <pc:picChg chg="mod">
          <ac:chgData name="Elina Karapalo" userId="ce007b25-9168-452a-b315-a690265c4144" providerId="ADAL" clId="{2AF784F0-732F-4E09-AE51-02380E3CDC80}" dt="2025-03-03T12:28:56.201" v="100" actId="1076"/>
          <ac:picMkLst>
            <pc:docMk/>
            <pc:sldMk cId="0" sldId="395"/>
            <ac:picMk id="45059" creationId="{49B0133F-3389-2A82-7790-85BFC314E046}"/>
          </ac:picMkLst>
        </pc:picChg>
        <pc:cxnChg chg="add del mod">
          <ac:chgData name="Elina Karapalo" userId="ce007b25-9168-452a-b315-a690265c4144" providerId="ADAL" clId="{2AF784F0-732F-4E09-AE51-02380E3CDC80}" dt="2025-02-26T10:54:19.023" v="8"/>
          <ac:cxnSpMkLst>
            <pc:docMk/>
            <pc:sldMk cId="0" sldId="395"/>
            <ac:cxnSpMk id="4" creationId="{623229D6-C32A-4E5B-84B6-2DDD35C46FCC}"/>
          </ac:cxnSpMkLst>
        </pc:cxnChg>
        <pc:cxnChg chg="add mod">
          <ac:chgData name="Elina Karapalo" userId="ce007b25-9168-452a-b315-a690265c4144" providerId="ADAL" clId="{2AF784F0-732F-4E09-AE51-02380E3CDC80}" dt="2025-02-26T10:56:23.902" v="25" actId="14100"/>
          <ac:cxnSpMkLst>
            <pc:docMk/>
            <pc:sldMk cId="0" sldId="395"/>
            <ac:cxnSpMk id="11" creationId="{0DB32D03-BF31-4920-B2C4-7FCB53AACACD}"/>
          </ac:cxnSpMkLst>
        </pc:cxnChg>
        <pc:cxnChg chg="add mod">
          <ac:chgData name="Elina Karapalo" userId="ce007b25-9168-452a-b315-a690265c4144" providerId="ADAL" clId="{2AF784F0-732F-4E09-AE51-02380E3CDC80}" dt="2025-02-26T10:55:54.315" v="20" actId="1582"/>
          <ac:cxnSpMkLst>
            <pc:docMk/>
            <pc:sldMk cId="0" sldId="395"/>
            <ac:cxnSpMk id="18" creationId="{14592E52-2284-459F-8912-9477D086C25A}"/>
          </ac:cxnSpMkLst>
        </pc:cxnChg>
        <pc:cxnChg chg="add mod">
          <ac:chgData name="Elina Karapalo" userId="ce007b25-9168-452a-b315-a690265c4144" providerId="ADAL" clId="{2AF784F0-732F-4E09-AE51-02380E3CDC80}" dt="2025-02-26T10:56:58.941" v="31" actId="1076"/>
          <ac:cxnSpMkLst>
            <pc:docMk/>
            <pc:sldMk cId="0" sldId="395"/>
            <ac:cxnSpMk id="27" creationId="{2A0738F2-2AB2-492A-9097-9EBC8AEDAD0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D2A04-19C3-44EA-A73A-B02D9F341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BD45F48-CDDD-4386-B7AC-173783A4917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 rtl="0">
            <a:spcBef>
              <a:spcPts val="2400"/>
            </a:spcBef>
            <a:spcAft>
              <a:spcPts val="0"/>
            </a:spcAft>
          </a:pPr>
          <a:endParaRPr lang="en-GB" sz="4000" b="1">
            <a:solidFill>
              <a:srgbClr val="7030A0"/>
            </a:solidFill>
          </a:endParaRPr>
        </a:p>
        <a:p>
          <a:pPr algn="ctr" rtl="0">
            <a:spcBef>
              <a:spcPts val="2400"/>
            </a:spcBef>
            <a:spcAft>
              <a:spcPts val="0"/>
            </a:spcAft>
          </a:pPr>
          <a:r>
            <a:rPr lang="en-GB" sz="4000" b="1" err="1">
              <a:solidFill>
                <a:srgbClr val="7030A0"/>
              </a:solidFill>
            </a:rPr>
            <a:t>Kevään</a:t>
          </a:r>
          <a:r>
            <a:rPr lang="en-GB" sz="4000" b="1">
              <a:solidFill>
                <a:srgbClr val="7030A0"/>
              </a:solidFill>
            </a:rPr>
            <a:t> </a:t>
          </a:r>
          <a:r>
            <a:rPr lang="en-GB" sz="4000" b="1">
              <a:solidFill>
                <a:srgbClr val="7030A0"/>
              </a:solidFill>
              <a:latin typeface="Calibri Light" panose="020F0302020204030204"/>
            </a:rPr>
            <a:t>2025</a:t>
          </a:r>
          <a:r>
            <a:rPr lang="en-GB" sz="4000" b="1">
              <a:solidFill>
                <a:srgbClr val="7030A0"/>
              </a:solidFill>
            </a:rPr>
            <a:t> </a:t>
          </a:r>
          <a:r>
            <a:rPr lang="en-GB" sz="4000" b="1" err="1">
              <a:solidFill>
                <a:srgbClr val="7030A0"/>
              </a:solidFill>
            </a:rPr>
            <a:t>tutkinto</a:t>
          </a:r>
          <a:br>
            <a:rPr lang="en-GB" sz="4000">
              <a:solidFill>
                <a:srgbClr val="7030A0"/>
              </a:solidFill>
            </a:rPr>
          </a:br>
          <a:r>
            <a:rPr lang="en-GB" sz="1700"/>
            <a:t> </a:t>
          </a:r>
          <a:endParaRPr lang="fi-FI" sz="1700"/>
        </a:p>
      </dgm:t>
    </dgm:pt>
    <dgm:pt modelId="{5649D2A6-F9E9-4BF7-B158-237EB35A62D9}" type="parTrans" cxnId="{76D6E89D-4AED-4681-AB00-B41245D9E01C}">
      <dgm:prSet/>
      <dgm:spPr/>
      <dgm:t>
        <a:bodyPr/>
        <a:lstStyle/>
        <a:p>
          <a:endParaRPr lang="fi-FI"/>
        </a:p>
      </dgm:t>
    </dgm:pt>
    <dgm:pt modelId="{E35FB525-5628-46B0-85F1-654C04A74BDA}" type="sibTrans" cxnId="{76D6E89D-4AED-4681-AB00-B41245D9E01C}">
      <dgm:prSet/>
      <dgm:spPr/>
      <dgm:t>
        <a:bodyPr/>
        <a:lstStyle/>
        <a:p>
          <a:endParaRPr lang="fi-FI"/>
        </a:p>
      </dgm:t>
    </dgm:pt>
    <dgm:pt modelId="{84DB67F7-D032-4362-B49D-1C6A8B2A1ABD}" type="pres">
      <dgm:prSet presAssocID="{3BBD2A04-19C3-44EA-A73A-B02D9F341C3F}" presName="linear" presStyleCnt="0">
        <dgm:presLayoutVars>
          <dgm:animLvl val="lvl"/>
          <dgm:resizeHandles val="exact"/>
        </dgm:presLayoutVars>
      </dgm:prSet>
      <dgm:spPr/>
    </dgm:pt>
    <dgm:pt modelId="{61FF1A2C-6789-44BD-91F2-81969335AA1A}" type="pres">
      <dgm:prSet presAssocID="{3BD45F48-CDDD-4386-B7AC-173783A4917C}" presName="parentText" presStyleLbl="node1" presStyleIdx="0" presStyleCnt="1" custScaleX="116442" custScaleY="141878" custLinFactNeighborX="20359" custLinFactNeighborY="-22">
        <dgm:presLayoutVars>
          <dgm:chMax val="0"/>
          <dgm:bulletEnabled val="1"/>
        </dgm:presLayoutVars>
      </dgm:prSet>
      <dgm:spPr/>
    </dgm:pt>
  </dgm:ptLst>
  <dgm:cxnLst>
    <dgm:cxn modelId="{018EAB84-1E45-45C4-B661-E1E59470D1C3}" type="presOf" srcId="{3BD45F48-CDDD-4386-B7AC-173783A4917C}" destId="{61FF1A2C-6789-44BD-91F2-81969335AA1A}" srcOrd="0" destOrd="0" presId="urn:microsoft.com/office/officeart/2005/8/layout/vList2"/>
    <dgm:cxn modelId="{76D6E89D-4AED-4681-AB00-B41245D9E01C}" srcId="{3BBD2A04-19C3-44EA-A73A-B02D9F341C3F}" destId="{3BD45F48-CDDD-4386-B7AC-173783A4917C}" srcOrd="0" destOrd="0" parTransId="{5649D2A6-F9E9-4BF7-B158-237EB35A62D9}" sibTransId="{E35FB525-5628-46B0-85F1-654C04A74BDA}"/>
    <dgm:cxn modelId="{9E5FF2A4-32EC-4693-8C80-646BED78F413}" type="presOf" srcId="{3BBD2A04-19C3-44EA-A73A-B02D9F341C3F}" destId="{84DB67F7-D032-4362-B49D-1C6A8B2A1ABD}" srcOrd="0" destOrd="0" presId="urn:microsoft.com/office/officeart/2005/8/layout/vList2"/>
    <dgm:cxn modelId="{AC65817C-E011-4C53-B409-10A3853BB31B}" type="presParOf" srcId="{84DB67F7-D032-4362-B49D-1C6A8B2A1ABD}" destId="{61FF1A2C-6789-44BD-91F2-81969335AA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A1CBDB2D-C15D-4CCF-918D-4B61A711B952}" type="presOf" srcId="{E84E747B-EFCD-4F15-8109-CC59B9A438D3}" destId="{8CA9BE66-56A5-42C5-9AE4-B4AF71F42A8B}" srcOrd="0" destOrd="0" presId="urn:microsoft.com/office/officeart/2005/8/layout/cycle3"/>
    <dgm:cxn modelId="{E66C837E-AF13-441F-B900-D0607D79E59B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A5891434-2517-47DD-8B2B-1CBBAEE49B2E}" type="presOf" srcId="{E84E747B-EFCD-4F15-8109-CC59B9A438D3}" destId="{8CA9BE66-56A5-42C5-9AE4-B4AF71F42A8B}" srcOrd="0" destOrd="0" presId="urn:microsoft.com/office/officeart/2005/8/layout/cycle3"/>
    <dgm:cxn modelId="{0CAFB01E-B0DC-440C-A110-28F669A3B7D1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0FA275BD-A907-4D42-A067-6017FD333586}" type="presOf" srcId="{E84E747B-EFCD-4F15-8109-CC59B9A438D3}" destId="{8CA9BE66-56A5-42C5-9AE4-B4AF71F42A8B}" srcOrd="0" destOrd="0" presId="urn:microsoft.com/office/officeart/2005/8/layout/cycle3"/>
    <dgm:cxn modelId="{570AE099-9C9C-47CF-A6CB-CB36C2300161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8A60B278-04E0-467B-A9A3-9D98AC3EB44D}" type="presOf" srcId="{E84E747B-EFCD-4F15-8109-CC59B9A438D3}" destId="{8CA9BE66-56A5-42C5-9AE4-B4AF71F42A8B}" srcOrd="0" destOrd="0" presId="urn:microsoft.com/office/officeart/2005/8/layout/cycle3"/>
    <dgm:cxn modelId="{5F71C21B-268E-4646-B5BB-1ED05B17A68F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A6942D26-6B96-42BC-99B3-E174FAF9D486}" type="presOf" srcId="{E84E747B-EFCD-4F15-8109-CC59B9A438D3}" destId="{8CA9BE66-56A5-42C5-9AE4-B4AF71F42A8B}" srcOrd="0" destOrd="0" presId="urn:microsoft.com/office/officeart/2005/8/layout/cycle3"/>
    <dgm:cxn modelId="{55E2DFDD-C941-4E0D-BBDC-6B3DA1D4064B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sz="2800" b="1" baseline="0">
              <a:solidFill>
                <a:srgbClr val="7030A0"/>
              </a:solidFill>
              <a:latin typeface="+mn-lt"/>
            </a:rPr>
            <a:t>Luonnostelupaperit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69247" custScaleY="20262" custRadScaleRad="152548" custRadScaleInc="-780">
        <dgm:presLayoutVars>
          <dgm:bulletEnabled val="1"/>
        </dgm:presLayoutVars>
      </dgm:prSet>
      <dgm:spPr/>
    </dgm:pt>
  </dgm:ptLst>
  <dgm:cxnLst>
    <dgm:cxn modelId="{09095454-90E4-4BDD-8E80-557206F06D6B}" type="presOf" srcId="{51232223-E57C-4B18-8F06-17CAE1DAD6B5}" destId="{CC1B2D01-42C3-48C8-9D51-774582E04EB6}" srcOrd="0" destOrd="0" presId="urn:microsoft.com/office/officeart/2005/8/layout/cycle3"/>
    <dgm:cxn modelId="{28AFE359-B12E-4A74-9692-D30ADA4DBF2F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95E9514-EE29-4050-B032-06E9155DCCF5}" type="presParOf" srcId="{8CA9BE66-56A5-42C5-9AE4-B4AF71F42A8B}" destId="{32345175-60AF-4BD9-862F-58627BF4C63A}" srcOrd="0" destOrd="0" presId="urn:microsoft.com/office/officeart/2005/8/layout/cycle3"/>
    <dgm:cxn modelId="{05550201-6A21-4721-9C96-829AECB8FA8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sz="2800" b="1" baseline="0">
              <a:solidFill>
                <a:srgbClr val="7030A0"/>
              </a:solidFill>
              <a:latin typeface="+mn-lt"/>
            </a:rPr>
            <a:t>Alustava arviointi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69247" custScaleY="20262" custRadScaleRad="178863" custRadScaleInc="-665">
        <dgm:presLayoutVars>
          <dgm:bulletEnabled val="1"/>
        </dgm:presLayoutVars>
      </dgm:prSet>
      <dgm:spPr/>
    </dgm:pt>
  </dgm:ptLst>
  <dgm:cxnLst>
    <dgm:cxn modelId="{D521BC34-BFB2-4288-A546-CB106F328823}" type="presOf" srcId="{51232223-E57C-4B18-8F06-17CAE1DAD6B5}" destId="{CC1B2D01-42C3-48C8-9D51-774582E04EB6}" srcOrd="0" destOrd="0" presId="urn:microsoft.com/office/officeart/2005/8/layout/cycle3"/>
    <dgm:cxn modelId="{0CDEB047-A979-43CB-ABB9-6173C91147DC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917E78CC-DBF9-4A4E-B2D3-603EA93C5E04}" type="presParOf" srcId="{8CA9BE66-56A5-42C5-9AE4-B4AF71F42A8B}" destId="{32345175-60AF-4BD9-862F-58627BF4C63A}" srcOrd="0" destOrd="0" presId="urn:microsoft.com/office/officeart/2005/8/layout/cycle3"/>
    <dgm:cxn modelId="{59CC97C0-F6F4-476E-AF0C-52E48B46DEFC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sz="2800" b="1" baseline="0">
              <a:solidFill>
                <a:srgbClr val="7030A0"/>
              </a:solidFill>
              <a:latin typeface="+mn-lt"/>
            </a:rPr>
            <a:t>Koesuorituksen…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noFill/>
      </dgm:spPr>
      <dgm:t>
        <a:bodyPr/>
        <a:lstStyle/>
        <a:p>
          <a:endParaRPr lang="fi-FI"/>
        </a:p>
      </dgm:t>
    </dgm:pt>
    <dgm:pt modelId="{877A6FA3-5A6A-48DF-AF23-E8C1D1A3C854}">
      <dgm:prSet phldrT="[Teksti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b="1" baseline="0">
              <a:solidFill>
                <a:srgbClr val="7030A0"/>
              </a:solidFill>
              <a:latin typeface="+mn-lt"/>
            </a:rPr>
            <a:t>Digitaalisen ylioppilastutkintotodistuksen…</a:t>
          </a:r>
        </a:p>
      </dgm:t>
    </dgm:pt>
    <dgm:pt modelId="{CAA946E4-67A6-4FC3-B3D2-7F38C4EE24C7}" type="parTrans" cxnId="{9642548D-FB06-466A-ABD5-61CB3FEFFAB0}">
      <dgm:prSet/>
      <dgm:spPr/>
      <dgm:t>
        <a:bodyPr/>
        <a:lstStyle/>
        <a:p>
          <a:endParaRPr lang="fi-FI"/>
        </a:p>
      </dgm:t>
    </dgm:pt>
    <dgm:pt modelId="{28D0A839-2CDF-42CC-B1AA-77FDD39498AB}" type="sibTrans" cxnId="{9642548D-FB06-466A-ABD5-61CB3FEFFAB0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C758A473-D14E-4754-A6B1-5CDF629F8A94}" type="pres">
      <dgm:prSet presAssocID="{E84E747B-EFCD-4F15-8109-CC59B9A438D3}" presName="node1" presStyleLbl="node1" presStyleIdx="0" presStyleCnt="2" custScaleX="173910" custScaleY="36166" custLinFactNeighborX="5392" custLinFactNeighborY="-36545">
        <dgm:presLayoutVars>
          <dgm:bulletEnabled val="1"/>
        </dgm:presLayoutVars>
      </dgm:prSet>
      <dgm:spPr/>
    </dgm:pt>
    <dgm:pt modelId="{EDA7EB96-D21B-4AB6-A2A8-C06553603426}" type="pres">
      <dgm:prSet presAssocID="{E84E747B-EFCD-4F15-8109-CC59B9A438D3}" presName="sibTrans" presStyleLbl="bgShp" presStyleIdx="0" presStyleCnt="1" custScaleY="102584"/>
      <dgm:spPr/>
    </dgm:pt>
    <dgm:pt modelId="{62DBDDF4-D2A0-4C29-9A67-B8FB1A1DF0EC}" type="pres">
      <dgm:prSet presAssocID="{E84E747B-EFCD-4F15-8109-CC59B9A438D3}" presName="node2" presStyleLbl="node1" presStyleIdx="1" presStyleCnt="2" custScaleX="171078" custScaleY="45249" custLinFactNeighborX="3976" custLinFactNeighborY="-96619" custRadScaleRad="159864" custRadScaleInc="-15">
        <dgm:presLayoutVars>
          <dgm:bulletEnabled val="1"/>
        </dgm:presLayoutVars>
      </dgm:prSet>
      <dgm:spPr/>
    </dgm:pt>
    <dgm:pt modelId="{7A0E339F-E9E1-4324-97FD-3E49D1CB99CA}" type="pres">
      <dgm:prSet presAssocID="{E84E747B-EFCD-4F15-8109-CC59B9A438D3}" presName="sp1" presStyleCnt="0"/>
      <dgm:spPr/>
    </dgm:pt>
    <dgm:pt modelId="{8CA55A69-33B9-4E82-88AA-938416518768}" type="pres">
      <dgm:prSet presAssocID="{E84E747B-EFCD-4F15-8109-CC59B9A438D3}" presName="sp2" presStyleCnt="0"/>
      <dgm:spPr/>
    </dgm:pt>
  </dgm:ptLst>
  <dgm:cxnLst>
    <dgm:cxn modelId="{6D1B2C27-108F-49B4-B385-EA56D323821A}" type="presOf" srcId="{51232223-E57C-4B18-8F06-17CAE1DAD6B5}" destId="{C758A473-D14E-4754-A6B1-5CDF629F8A94}" srcOrd="0" destOrd="0" presId="urn:microsoft.com/office/officeart/2005/8/layout/cycle3"/>
    <dgm:cxn modelId="{05E02F3B-7AE3-4C10-95A9-05EE5598A50B}" type="presOf" srcId="{69567BEC-B8CE-4E8E-B35D-9E130E67FE8E}" destId="{EDA7EB96-D21B-4AB6-A2A8-C06553603426}" srcOrd="0" destOrd="0" presId="urn:microsoft.com/office/officeart/2005/8/layout/cycle3"/>
    <dgm:cxn modelId="{DE2A316E-A78A-4FC4-8742-6E9830C436E9}" type="presOf" srcId="{877A6FA3-5A6A-48DF-AF23-E8C1D1A3C854}" destId="{62DBDDF4-D2A0-4C29-9A67-B8FB1A1DF0EC}" srcOrd="0" destOrd="0" presId="urn:microsoft.com/office/officeart/2005/8/layout/cycle3"/>
    <dgm:cxn modelId="{1CA8FD51-5A9F-4D6C-B00E-9E7889AA1CAD}" type="presOf" srcId="{E84E747B-EFCD-4F15-8109-CC59B9A438D3}" destId="{8CA9BE66-56A5-42C5-9AE4-B4AF71F42A8B}" srcOrd="0" destOrd="0" presId="urn:microsoft.com/office/officeart/2005/8/layout/cycle3"/>
    <dgm:cxn modelId="{9642548D-FB06-466A-ABD5-61CB3FEFFAB0}" srcId="{E84E747B-EFCD-4F15-8109-CC59B9A438D3}" destId="{877A6FA3-5A6A-48DF-AF23-E8C1D1A3C854}" srcOrd="1" destOrd="0" parTransId="{CAA946E4-67A6-4FC3-B3D2-7F38C4EE24C7}" sibTransId="{28D0A839-2CDF-42CC-B1AA-77FDD39498AB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0F4C06F9-2209-40F5-B1ED-375D304B5850}" type="presParOf" srcId="{8CA9BE66-56A5-42C5-9AE4-B4AF71F42A8B}" destId="{C758A473-D14E-4754-A6B1-5CDF629F8A94}" srcOrd="0" destOrd="0" presId="urn:microsoft.com/office/officeart/2005/8/layout/cycle3"/>
    <dgm:cxn modelId="{4A4B2C03-4F5B-4804-B12C-55BB571D961E}" type="presParOf" srcId="{8CA9BE66-56A5-42C5-9AE4-B4AF71F42A8B}" destId="{EDA7EB96-D21B-4AB6-A2A8-C06553603426}" srcOrd="1" destOrd="0" presId="urn:microsoft.com/office/officeart/2005/8/layout/cycle3"/>
    <dgm:cxn modelId="{A8233A02-0EC9-4B15-88C1-9ED00C32FE38}" type="presParOf" srcId="{8CA9BE66-56A5-42C5-9AE4-B4AF71F42A8B}" destId="{62DBDDF4-D2A0-4C29-9A67-B8FB1A1DF0EC}" srcOrd="2" destOrd="0" presId="urn:microsoft.com/office/officeart/2005/8/layout/cycle3"/>
    <dgm:cxn modelId="{FCD4BF6D-32F9-48A7-A9BE-999E1DEE69C4}" type="presParOf" srcId="{8CA9BE66-56A5-42C5-9AE4-B4AF71F42A8B}" destId="{7A0E339F-E9E1-4324-97FD-3E49D1CB99CA}" srcOrd="3" destOrd="0" presId="urn:microsoft.com/office/officeart/2005/8/layout/cycle3"/>
    <dgm:cxn modelId="{FBA705CC-C96D-4C94-A5A4-A5047ACF784A}" type="presParOf" srcId="{8CA9BE66-56A5-42C5-9AE4-B4AF71F42A8B}" destId="{8CA55A69-33B9-4E82-88AA-938416518768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sz="2800" b="1" baseline="0">
              <a:solidFill>
                <a:srgbClr val="7030A0"/>
              </a:solidFill>
              <a:latin typeface="+mn-lt"/>
            </a:rPr>
            <a:t>Tietojen luovuttaminen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85893" custScaleY="20262" custRadScaleRad="159864" custRadScaleInc="-15">
        <dgm:presLayoutVars>
          <dgm:bulletEnabled val="1"/>
        </dgm:presLayoutVars>
      </dgm:prSet>
      <dgm:spPr/>
    </dgm:pt>
  </dgm:ptLst>
  <dgm:cxnLst>
    <dgm:cxn modelId="{1CA8FD51-5A9F-4D6C-B00E-9E7889AA1CAD}" type="presOf" srcId="{E84E747B-EFCD-4F15-8109-CC59B9A438D3}" destId="{8CA9BE66-56A5-42C5-9AE4-B4AF71F42A8B}" srcOrd="0" destOrd="0" presId="urn:microsoft.com/office/officeart/2005/8/layout/cycle3"/>
    <dgm:cxn modelId="{F7F4458A-763C-469F-8813-F9E04DA84E01}" type="presOf" srcId="{51232223-E57C-4B18-8F06-17CAE1DAD6B5}" destId="{CC1B2D01-42C3-48C8-9D51-774582E04EB6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BAD9D7AF-113C-4C44-8433-C4B1EC08F8C0}" type="presParOf" srcId="{8CA9BE66-56A5-42C5-9AE4-B4AF71F42A8B}" destId="{32345175-60AF-4BD9-862F-58627BF4C63A}" srcOrd="0" destOrd="0" presId="urn:microsoft.com/office/officeart/2005/8/layout/cycle3"/>
    <dgm:cxn modelId="{06EC7349-4473-49CB-9516-AE5742953786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altLang="en-US" sz="2800">
              <a:solidFill>
                <a:srgbClr val="7030A0"/>
              </a:solidFill>
              <a:latin typeface="Arial Rounded MT Bold" panose="020F0704030504030204" pitchFamily="34" charset="0"/>
            </a:rPr>
            <a:t>Valmistuva opiskelija</a:t>
          </a:r>
          <a:endParaRPr lang="fi-FI" sz="2800" b="1" baseline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53337" custScaleY="20262" custRadScaleRad="160715" custRadScaleInc="-78">
        <dgm:presLayoutVars>
          <dgm:bulletEnabled val="1"/>
        </dgm:presLayoutVars>
      </dgm:prSet>
      <dgm:spPr/>
    </dgm:pt>
  </dgm:ptLst>
  <dgm:cxnLst>
    <dgm:cxn modelId="{0702851B-55C8-4546-892F-0295F41B48F9}" type="presOf" srcId="{51232223-E57C-4B18-8F06-17CAE1DAD6B5}" destId="{CC1B2D01-42C3-48C8-9D51-774582E04EB6}" srcOrd="0" destOrd="0" presId="urn:microsoft.com/office/officeart/2005/8/layout/cycle3"/>
    <dgm:cxn modelId="{428744C3-B73C-43F9-A9EA-FCC3D9F57A9B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8E8B8975-0EBB-4517-8375-5FE6A6E1F231}" type="presParOf" srcId="{8CA9BE66-56A5-42C5-9AE4-B4AF71F42A8B}" destId="{32345175-60AF-4BD9-862F-58627BF4C63A}" srcOrd="0" destOrd="0" presId="urn:microsoft.com/office/officeart/2005/8/layout/cycle3"/>
    <dgm:cxn modelId="{8568B9FD-A836-4CCB-82B7-C25D2960EC07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altLang="en-US" sz="2600">
              <a:solidFill>
                <a:srgbClr val="7030A0"/>
              </a:solidFill>
              <a:latin typeface="Arial Rounded MT Bold" panose="020F0704030504030204" pitchFamily="34" charset="0"/>
            </a:rPr>
            <a:t>HUOM!</a:t>
          </a:r>
          <a:endParaRPr lang="fi-FI" sz="2600" b="1" baseline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85893" custScaleY="24598" custRadScaleRad="145490" custRadScaleInc="-76">
        <dgm:presLayoutVars>
          <dgm:bulletEnabled val="1"/>
        </dgm:presLayoutVars>
      </dgm:prSet>
      <dgm:spPr/>
    </dgm:pt>
  </dgm:ptLst>
  <dgm:cxnLst>
    <dgm:cxn modelId="{4C077276-E6BF-4E34-ACEC-284CFEBAABA9}" type="presOf" srcId="{51232223-E57C-4B18-8F06-17CAE1DAD6B5}" destId="{CC1B2D01-42C3-48C8-9D51-774582E04EB6}" srcOrd="0" destOrd="0" presId="urn:microsoft.com/office/officeart/2005/8/layout/cycle3"/>
    <dgm:cxn modelId="{3623D9CD-F2D5-4054-8560-8300B2436D5F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F38110DA-3717-424B-B64C-129128DF4C41}" type="presParOf" srcId="{8CA9BE66-56A5-42C5-9AE4-B4AF71F42A8B}" destId="{32345175-60AF-4BD9-862F-58627BF4C63A}" srcOrd="0" destOrd="0" presId="urn:microsoft.com/office/officeart/2005/8/layout/cycle3"/>
    <dgm:cxn modelId="{FD9E05CD-6802-40A2-8A30-04F7C4ADAB3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altLang="en-US" sz="2600">
              <a:solidFill>
                <a:srgbClr val="7030A0"/>
              </a:solidFill>
              <a:latin typeface="Arial Rounded MT Bold" panose="020F0704030504030204" pitchFamily="34" charset="0"/>
            </a:rPr>
            <a:t>Päättötodistuksen arvosanojen korottaminen</a:t>
          </a:r>
          <a:endParaRPr lang="fi-FI" sz="2600" b="1" baseline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68361" custScaleY="20262" custRadScaleRad="159996" custRadScaleInc="-646">
        <dgm:presLayoutVars>
          <dgm:bulletEnabled val="1"/>
        </dgm:presLayoutVars>
      </dgm:prSet>
      <dgm:spPr/>
    </dgm:pt>
  </dgm:ptLst>
  <dgm:cxnLst>
    <dgm:cxn modelId="{EED6B934-6BA7-49C2-BEF7-6F4ECADAE6AD}" type="presOf" srcId="{51232223-E57C-4B18-8F06-17CAE1DAD6B5}" destId="{CC1B2D01-42C3-48C8-9D51-774582E04EB6}" srcOrd="0" destOrd="0" presId="urn:microsoft.com/office/officeart/2005/8/layout/cycle3"/>
    <dgm:cxn modelId="{008FD6CE-FDE9-482F-9EA9-5E4D0C0051B5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C586D5E4-4FE1-41FE-A14B-135EB5371013}" type="presParOf" srcId="{8CA9BE66-56A5-42C5-9AE4-B4AF71F42A8B}" destId="{32345175-60AF-4BD9-862F-58627BF4C63A}" srcOrd="0" destOrd="0" presId="urn:microsoft.com/office/officeart/2005/8/layout/cycle3"/>
    <dgm:cxn modelId="{AC79099F-3A5F-4D75-9749-7F0FE7CE89FC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altLang="en-US" sz="2600" dirty="0">
              <a:solidFill>
                <a:srgbClr val="7030A0"/>
              </a:solidFill>
              <a:latin typeface="Arial Rounded MT Bold" panose="020F0704030504030204" pitchFamily="34" charset="0"/>
            </a:rPr>
            <a:t>Ilmoittautuminen syksyn 2025 YO-kirjoituksiin</a:t>
          </a:r>
          <a:endParaRPr lang="fi-FI" sz="2600" b="1" baseline="0" dirty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70264" custScaleY="20262" custRadScaleRad="158312" custRadScaleInc="-837">
        <dgm:presLayoutVars>
          <dgm:bulletEnabled val="1"/>
        </dgm:presLayoutVars>
      </dgm:prSet>
      <dgm:spPr/>
    </dgm:pt>
  </dgm:ptLst>
  <dgm:cxnLst>
    <dgm:cxn modelId="{CE4C8EAC-02F8-4B8B-B37C-074CE5698CDC}" type="presOf" srcId="{51232223-E57C-4B18-8F06-17CAE1DAD6B5}" destId="{CC1B2D01-42C3-48C8-9D51-774582E04EB6}" srcOrd="0" destOrd="0" presId="urn:microsoft.com/office/officeart/2005/8/layout/cycle3"/>
    <dgm:cxn modelId="{2F726CCE-05B3-47E9-A7E8-545D78CCCB3A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B87F59F6-4F41-476A-B460-C7DC623ADD94}" type="presParOf" srcId="{8CA9BE66-56A5-42C5-9AE4-B4AF71F42A8B}" destId="{32345175-60AF-4BD9-862F-58627BF4C63A}" srcOrd="0" destOrd="0" presId="urn:microsoft.com/office/officeart/2005/8/layout/cycle3"/>
    <dgm:cxn modelId="{F6640296-5691-4C61-87A3-2F41F975F79A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E6D6F6"/>
        </a:solidFill>
      </dgm:spPr>
      <dgm:t>
        <a:bodyPr/>
        <a:lstStyle/>
        <a:p>
          <a:r>
            <a:rPr lang="fi-FI" altLang="en-US" sz="2800" dirty="0">
              <a:solidFill>
                <a:srgbClr val="7030A0"/>
              </a:solidFill>
              <a:latin typeface="Arial Rounded MT Bold" panose="020F0704030504030204" pitchFamily="34" charset="0"/>
            </a:rPr>
            <a:t>Ylioppilasjuhla pe 30.5. klo 18.00</a:t>
          </a:r>
          <a:br>
            <a:rPr lang="fi-FI" altLang="en-US" sz="2800" dirty="0">
              <a:solidFill>
                <a:srgbClr val="7030A0"/>
              </a:solidFill>
              <a:latin typeface="Arial Rounded MT Bold" panose="020F0704030504030204" pitchFamily="34" charset="0"/>
            </a:rPr>
          </a:br>
          <a:r>
            <a:rPr lang="fi-FI" altLang="en-US" sz="2800" dirty="0">
              <a:solidFill>
                <a:srgbClr val="7030A0"/>
              </a:solidFill>
              <a:latin typeface="Arial Rounded MT Bold" panose="020F0704030504030204" pitchFamily="34" charset="0"/>
            </a:rPr>
            <a:t>Ylioppilasjuhla to 5.12. klo 18.00</a:t>
          </a:r>
          <a:endParaRPr lang="fi-FI" sz="2800" b="1" baseline="0" dirty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77117" custScaleY="20262" custRadScaleRad="158289" custRadScaleInc="792">
        <dgm:presLayoutVars>
          <dgm:bulletEnabled val="1"/>
        </dgm:presLayoutVars>
      </dgm:prSet>
      <dgm:spPr/>
    </dgm:pt>
  </dgm:ptLst>
  <dgm:cxnLst>
    <dgm:cxn modelId="{0838BF15-C389-4C54-9941-8646C1572919}" type="presOf" srcId="{E84E747B-EFCD-4F15-8109-CC59B9A438D3}" destId="{8CA9BE66-56A5-42C5-9AE4-B4AF71F42A8B}" srcOrd="0" destOrd="0" presId="urn:microsoft.com/office/officeart/2005/8/layout/cycle3"/>
    <dgm:cxn modelId="{5BCA91C3-D19E-406A-BA5D-101DF881ECD9}" type="presOf" srcId="{51232223-E57C-4B18-8F06-17CAE1DAD6B5}" destId="{CC1B2D01-42C3-48C8-9D51-774582E04EB6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A058269-8873-4514-9ABC-D7FC5D580A17}" type="presParOf" srcId="{8CA9BE66-56A5-42C5-9AE4-B4AF71F42A8B}" destId="{32345175-60AF-4BD9-862F-58627BF4C63A}" srcOrd="0" destOrd="0" presId="urn:microsoft.com/office/officeart/2005/8/layout/cycle3"/>
    <dgm:cxn modelId="{F3B941DF-81EC-426D-AFD4-43430E78B13E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fi-FI" altLang="en-US" sz="2600">
              <a:solidFill>
                <a:srgbClr val="7030A0"/>
              </a:solidFill>
              <a:latin typeface="Arial Rounded MT Bold" panose="020F0704030504030204" pitchFamily="34" charset="0"/>
            </a:rPr>
            <a:t>HUOM!</a:t>
          </a:r>
          <a:endParaRPr lang="fi-FI" sz="2600" b="1" baseline="0">
            <a:solidFill>
              <a:srgbClr val="7030A0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85893" custScaleY="24598" custRadScaleRad="157789" custRadScaleInc="-76">
        <dgm:presLayoutVars>
          <dgm:bulletEnabled val="1"/>
        </dgm:presLayoutVars>
      </dgm:prSet>
      <dgm:spPr/>
    </dgm:pt>
  </dgm:ptLst>
  <dgm:cxnLst>
    <dgm:cxn modelId="{4C077276-E6BF-4E34-ACEC-284CFEBAABA9}" type="presOf" srcId="{51232223-E57C-4B18-8F06-17CAE1DAD6B5}" destId="{CC1B2D01-42C3-48C8-9D51-774582E04EB6}" srcOrd="0" destOrd="0" presId="urn:microsoft.com/office/officeart/2005/8/layout/cycle3"/>
    <dgm:cxn modelId="{3623D9CD-F2D5-4054-8560-8300B2436D5F}" type="presOf" srcId="{E84E747B-EFCD-4F15-8109-CC59B9A438D3}" destId="{8CA9BE66-56A5-42C5-9AE4-B4AF71F42A8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F38110DA-3717-424B-B64C-129128DF4C41}" type="presParOf" srcId="{8CA9BE66-56A5-42C5-9AE4-B4AF71F42A8B}" destId="{32345175-60AF-4BD9-862F-58627BF4C63A}" srcOrd="0" destOrd="0" presId="urn:microsoft.com/office/officeart/2005/8/layout/cycle3"/>
    <dgm:cxn modelId="{FD9E05CD-6802-40A2-8A30-04F7C4ADAB3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722ABAB9-AD23-4D72-8978-8DD428A4373D}" type="presOf" srcId="{E84E747B-EFCD-4F15-8109-CC59B9A438D3}" destId="{8CA9BE66-56A5-42C5-9AE4-B4AF71F42A8B}" srcOrd="0" destOrd="0" presId="urn:microsoft.com/office/officeart/2005/8/layout/cycle3"/>
    <dgm:cxn modelId="{07D2416F-6F20-40FA-880D-9FD335C11943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722ABAB9-AD23-4D72-8978-8DD428A4373D}" type="presOf" srcId="{E84E747B-EFCD-4F15-8109-CC59B9A438D3}" destId="{8CA9BE66-56A5-42C5-9AE4-B4AF71F42A8B}" srcOrd="0" destOrd="0" presId="urn:microsoft.com/office/officeart/2005/8/layout/cycle3"/>
    <dgm:cxn modelId="{07D2416F-6F20-40FA-880D-9FD335C11943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DFBD05FB-08E0-47C3-824F-3714A52AE730}">
      <dgm:prSet custT="1"/>
      <dgm:spPr/>
      <dgm:t>
        <a:bodyPr/>
        <a:lstStyle/>
        <a:p>
          <a:r>
            <a:rPr lang="fi-FI" sz="2400"/>
            <a:t>henkilötodistus</a:t>
          </a:r>
        </a:p>
      </dgm:t>
    </dgm:pt>
    <dgm:pt modelId="{19956C8E-BA99-41AE-8FAA-9AF1F3B5A754}" type="parTrans" cxnId="{472A3A2B-2407-46E3-BB02-BE6E35CFFD59}">
      <dgm:prSet/>
      <dgm:spPr/>
      <dgm:t>
        <a:bodyPr/>
        <a:lstStyle/>
        <a:p>
          <a:endParaRPr lang="fi-FI"/>
        </a:p>
      </dgm:t>
    </dgm:pt>
    <dgm:pt modelId="{1F7F8B0F-CC44-4965-83D6-FC9F6FB9C69B}" type="sibTrans" cxnId="{472A3A2B-2407-46E3-BB02-BE6E35CFFD59}">
      <dgm:prSet/>
      <dgm:spPr/>
      <dgm:t>
        <a:bodyPr/>
        <a:lstStyle/>
        <a:p>
          <a:endParaRPr lang="fi-FI"/>
        </a:p>
      </dgm:t>
    </dgm:pt>
    <dgm:pt modelId="{CF01A719-E936-4916-8072-49C68748C88B}">
      <dgm:prSet custT="1"/>
      <dgm:spPr/>
      <dgm:t>
        <a:bodyPr/>
        <a:lstStyle/>
        <a:p>
          <a:r>
            <a:rPr lang="fi-FI" sz="2400"/>
            <a:t>eväät</a:t>
          </a:r>
        </a:p>
      </dgm:t>
    </dgm:pt>
    <dgm:pt modelId="{03B485FF-770B-4F0C-95EC-C8310622D8E7}" type="parTrans" cxnId="{64A366AF-0C8E-4875-B2C6-63A812DFEB54}">
      <dgm:prSet/>
      <dgm:spPr/>
      <dgm:t>
        <a:bodyPr/>
        <a:lstStyle/>
        <a:p>
          <a:endParaRPr lang="fi-FI"/>
        </a:p>
      </dgm:t>
    </dgm:pt>
    <dgm:pt modelId="{48D07C15-9BE6-43AB-B9AD-455AFC396058}" type="sibTrans" cxnId="{64A366AF-0C8E-4875-B2C6-63A812DFEB54}">
      <dgm:prSet/>
      <dgm:spPr/>
      <dgm:t>
        <a:bodyPr/>
        <a:lstStyle/>
        <a:p>
          <a:endParaRPr lang="fi-FI"/>
        </a:p>
      </dgm:t>
    </dgm:pt>
    <dgm:pt modelId="{615CD5FC-AC9D-4210-9FC3-6F92DB06218A}">
      <dgm:prSet custT="1"/>
      <dgm:spPr/>
      <dgm:t>
        <a:bodyPr/>
        <a:lstStyle/>
        <a:p>
          <a:r>
            <a:rPr lang="fi-FI" sz="2400"/>
            <a:t>kirjoitusvälineet</a:t>
          </a:r>
        </a:p>
      </dgm:t>
    </dgm:pt>
    <dgm:pt modelId="{99FD54C4-4BB9-4A51-9439-541179B9EBAE}" type="parTrans" cxnId="{FECBF000-33B3-4FC7-90A8-E00172C9689D}">
      <dgm:prSet/>
      <dgm:spPr/>
      <dgm:t>
        <a:bodyPr/>
        <a:lstStyle/>
        <a:p>
          <a:endParaRPr lang="fi-FI"/>
        </a:p>
      </dgm:t>
    </dgm:pt>
    <dgm:pt modelId="{D80C7335-A3DC-4C5A-AFD9-54CFEE4CED1D}" type="sibTrans" cxnId="{FECBF000-33B3-4FC7-90A8-E00172C9689D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77F97D10-D7DF-417B-A0F5-BAEA78F46871}" type="pres">
      <dgm:prSet presAssocID="{E84E747B-EFCD-4F15-8109-CC59B9A438D3}" presName="cycle" presStyleCnt="0"/>
      <dgm:spPr/>
    </dgm:pt>
    <dgm:pt modelId="{63818F83-5D99-4043-AD44-295F2429B473}" type="pres">
      <dgm:prSet presAssocID="{DFBD05FB-08E0-47C3-824F-3714A52AE730}" presName="nodeFirstNode" presStyleLbl="node1" presStyleIdx="0" presStyleCnt="3" custScaleX="308028" custRadScaleRad="176832" custRadScaleInc="80">
        <dgm:presLayoutVars>
          <dgm:bulletEnabled val="1"/>
        </dgm:presLayoutVars>
      </dgm:prSet>
      <dgm:spPr/>
    </dgm:pt>
    <dgm:pt modelId="{437E3BD7-D0C1-42E1-9778-DAF358BAFFC0}" type="pres">
      <dgm:prSet presAssocID="{1F7F8B0F-CC44-4965-83D6-FC9F6FB9C69B}" presName="sibTransFirstNode" presStyleLbl="bgShp" presStyleIdx="0" presStyleCnt="1"/>
      <dgm:spPr/>
    </dgm:pt>
    <dgm:pt modelId="{CAED0FE5-0E45-4781-97CA-B74CB86F5603}" type="pres">
      <dgm:prSet presAssocID="{615CD5FC-AC9D-4210-9FC3-6F92DB06218A}" presName="nodeFollowingNodes" presStyleLbl="node1" presStyleIdx="1" presStyleCnt="3" custScaleX="515714">
        <dgm:presLayoutVars>
          <dgm:bulletEnabled val="1"/>
        </dgm:presLayoutVars>
      </dgm:prSet>
      <dgm:spPr/>
    </dgm:pt>
    <dgm:pt modelId="{A4FC5283-0ADE-4041-9F96-6B1E5EEA5021}" type="pres">
      <dgm:prSet presAssocID="{CF01A719-E936-4916-8072-49C68748C88B}" presName="nodeFollowingNodes" presStyleLbl="node1" presStyleIdx="2" presStyleCnt="3" custScaleX="280831" custRadScaleRad="227032" custRadScaleInc="39913">
        <dgm:presLayoutVars>
          <dgm:bulletEnabled val="1"/>
        </dgm:presLayoutVars>
      </dgm:prSet>
      <dgm:spPr/>
    </dgm:pt>
  </dgm:ptLst>
  <dgm:cxnLst>
    <dgm:cxn modelId="{FECBF000-33B3-4FC7-90A8-E00172C9689D}" srcId="{E84E747B-EFCD-4F15-8109-CC59B9A438D3}" destId="{615CD5FC-AC9D-4210-9FC3-6F92DB06218A}" srcOrd="1" destOrd="0" parTransId="{99FD54C4-4BB9-4A51-9439-541179B9EBAE}" sibTransId="{D80C7335-A3DC-4C5A-AFD9-54CFEE4CED1D}"/>
    <dgm:cxn modelId="{472A3A2B-2407-46E3-BB02-BE6E35CFFD59}" srcId="{E84E747B-EFCD-4F15-8109-CC59B9A438D3}" destId="{DFBD05FB-08E0-47C3-824F-3714A52AE730}" srcOrd="0" destOrd="0" parTransId="{19956C8E-BA99-41AE-8FAA-9AF1F3B5A754}" sibTransId="{1F7F8B0F-CC44-4965-83D6-FC9F6FB9C69B}"/>
    <dgm:cxn modelId="{4496C03D-95CA-44E7-9B2D-260B43FE65E2}" type="presOf" srcId="{615CD5FC-AC9D-4210-9FC3-6F92DB06218A}" destId="{CAED0FE5-0E45-4781-97CA-B74CB86F5603}" srcOrd="0" destOrd="0" presId="urn:microsoft.com/office/officeart/2005/8/layout/cycle3"/>
    <dgm:cxn modelId="{64A366AF-0C8E-4875-B2C6-63A812DFEB54}" srcId="{E84E747B-EFCD-4F15-8109-CC59B9A438D3}" destId="{CF01A719-E936-4916-8072-49C68748C88B}" srcOrd="2" destOrd="0" parTransId="{03B485FF-770B-4F0C-95EC-C8310622D8E7}" sibTransId="{48D07C15-9BE6-43AB-B9AD-455AFC396058}"/>
    <dgm:cxn modelId="{C430F8C1-1ADA-41D3-889B-243C01AF9318}" type="presOf" srcId="{DFBD05FB-08E0-47C3-824F-3714A52AE730}" destId="{63818F83-5D99-4043-AD44-295F2429B473}" srcOrd="0" destOrd="0" presId="urn:microsoft.com/office/officeart/2005/8/layout/cycle3"/>
    <dgm:cxn modelId="{2C4114C5-A752-4576-92A9-680B18EAF089}" type="presOf" srcId="{1F7F8B0F-CC44-4965-83D6-FC9F6FB9C69B}" destId="{437E3BD7-D0C1-42E1-9778-DAF358BAFFC0}" srcOrd="0" destOrd="0" presId="urn:microsoft.com/office/officeart/2005/8/layout/cycle3"/>
    <dgm:cxn modelId="{C7DE38F4-94B7-4043-83FC-C1B7EF53B46F}" type="presOf" srcId="{E84E747B-EFCD-4F15-8109-CC59B9A438D3}" destId="{8CA9BE66-56A5-42C5-9AE4-B4AF71F42A8B}" srcOrd="0" destOrd="0" presId="urn:microsoft.com/office/officeart/2005/8/layout/cycle3"/>
    <dgm:cxn modelId="{70D3AEF8-4A1A-4E63-8330-6EC475EBF4D2}" type="presOf" srcId="{CF01A719-E936-4916-8072-49C68748C88B}" destId="{A4FC5283-0ADE-4041-9F96-6B1E5EEA5021}" srcOrd="0" destOrd="0" presId="urn:microsoft.com/office/officeart/2005/8/layout/cycle3"/>
    <dgm:cxn modelId="{09617909-7391-425F-AB85-A9A27A9CB96B}" type="presParOf" srcId="{8CA9BE66-56A5-42C5-9AE4-B4AF71F42A8B}" destId="{77F97D10-D7DF-417B-A0F5-BAEA78F46871}" srcOrd="0" destOrd="0" presId="urn:microsoft.com/office/officeart/2005/8/layout/cycle3"/>
    <dgm:cxn modelId="{1C734059-6CEE-44D8-847B-184C02BBBC62}" type="presParOf" srcId="{77F97D10-D7DF-417B-A0F5-BAEA78F46871}" destId="{63818F83-5D99-4043-AD44-295F2429B473}" srcOrd="0" destOrd="0" presId="urn:microsoft.com/office/officeart/2005/8/layout/cycle3"/>
    <dgm:cxn modelId="{0C960355-DBEC-4D48-8893-84CFF9647E26}" type="presParOf" srcId="{77F97D10-D7DF-417B-A0F5-BAEA78F46871}" destId="{437E3BD7-D0C1-42E1-9778-DAF358BAFFC0}" srcOrd="1" destOrd="0" presId="urn:microsoft.com/office/officeart/2005/8/layout/cycle3"/>
    <dgm:cxn modelId="{274D03E8-1EA5-4B02-88E2-54FB329725A8}" type="presParOf" srcId="{77F97D10-D7DF-417B-A0F5-BAEA78F46871}" destId="{CAED0FE5-0E45-4781-97CA-B74CB86F5603}" srcOrd="2" destOrd="0" presId="urn:microsoft.com/office/officeart/2005/8/layout/cycle3"/>
    <dgm:cxn modelId="{3A057D6B-DB66-4340-985F-70CCF76840C0}" type="presParOf" srcId="{77F97D10-D7DF-417B-A0F5-BAEA78F46871}" destId="{A4FC5283-0ADE-4041-9F96-6B1E5EEA5021}" srcOrd="3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89B25ED3-36E7-4B5F-ACE4-2E8299D6C142}" type="presOf" srcId="{E84E747B-EFCD-4F15-8109-CC59B9A438D3}" destId="{8CA9BE66-56A5-42C5-9AE4-B4AF71F42A8B}" srcOrd="0" destOrd="0" presId="urn:microsoft.com/office/officeart/2005/8/layout/cycle3"/>
    <dgm:cxn modelId="{4FAD79AB-085D-40F5-B14B-007B1AEF0186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4C7371CB-D1E6-4601-9A50-A1FF816A10C8}" type="presOf" srcId="{E84E747B-EFCD-4F15-8109-CC59B9A438D3}" destId="{8CA9BE66-56A5-42C5-9AE4-B4AF71F42A8B}" srcOrd="0" destOrd="0" presId="urn:microsoft.com/office/officeart/2005/8/layout/cycle3"/>
    <dgm:cxn modelId="{99362E7C-AEA5-46BD-934B-F8BD6E6F21D7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48777C88-7879-4A1C-97FE-746D514C06A2}" type="presOf" srcId="{E84E747B-EFCD-4F15-8109-CC59B9A438D3}" destId="{8CA9BE66-56A5-42C5-9AE4-B4AF71F42A8B}" srcOrd="0" destOrd="0" presId="urn:microsoft.com/office/officeart/2005/8/layout/cycle3"/>
    <dgm:cxn modelId="{16D1EF6B-38EE-4BE2-975F-ADA0138D740C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</dgm:ptLst>
  <dgm:cxnLst>
    <dgm:cxn modelId="{A1CBDB2D-C15D-4CCF-918D-4B61A711B952}" type="presOf" srcId="{E84E747B-EFCD-4F15-8109-CC59B9A438D3}" destId="{8CA9BE66-56A5-42C5-9AE4-B4AF71F42A8B}" srcOrd="0" destOrd="0" presId="urn:microsoft.com/office/officeart/2005/8/layout/cycle3"/>
    <dgm:cxn modelId="{E66C837E-AF13-441F-B900-D0607D79E59B}" type="presParOf" srcId="{8CA9BE66-56A5-42C5-9AE4-B4AF71F42A8B}" destId="{32345175-60AF-4BD9-862F-58627BF4C63A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1A2C-6789-44BD-91F2-81969335AA1A}">
      <dsp:nvSpPr>
        <dsp:cNvPr id="0" name=""/>
        <dsp:cNvSpPr/>
      </dsp:nvSpPr>
      <dsp:spPr>
        <a:xfrm>
          <a:off x="0" y="38582"/>
          <a:ext cx="5716902" cy="81179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4000" b="1" kern="1200">
            <a:solidFill>
              <a:srgbClr val="7030A0"/>
            </a:solidFill>
          </a:endParaRP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4000" b="1" kern="1200" err="1">
              <a:solidFill>
                <a:srgbClr val="7030A0"/>
              </a:solidFill>
            </a:rPr>
            <a:t>Kevään</a:t>
          </a:r>
          <a:r>
            <a:rPr lang="en-GB" sz="4000" b="1" kern="1200">
              <a:solidFill>
                <a:srgbClr val="7030A0"/>
              </a:solidFill>
            </a:rPr>
            <a:t> </a:t>
          </a:r>
          <a:r>
            <a:rPr lang="en-GB" sz="4000" b="1" kern="1200">
              <a:solidFill>
                <a:srgbClr val="7030A0"/>
              </a:solidFill>
              <a:latin typeface="Calibri Light" panose="020F0302020204030204"/>
            </a:rPr>
            <a:t>2025</a:t>
          </a:r>
          <a:r>
            <a:rPr lang="en-GB" sz="4000" b="1" kern="1200">
              <a:solidFill>
                <a:srgbClr val="7030A0"/>
              </a:solidFill>
            </a:rPr>
            <a:t> </a:t>
          </a:r>
          <a:r>
            <a:rPr lang="en-GB" sz="4000" b="1" kern="1200" err="1">
              <a:solidFill>
                <a:srgbClr val="7030A0"/>
              </a:solidFill>
            </a:rPr>
            <a:t>tutkinto</a:t>
          </a:r>
          <a:br>
            <a:rPr lang="en-GB" sz="4000" kern="1200">
              <a:solidFill>
                <a:srgbClr val="7030A0"/>
              </a:solidFill>
            </a:rPr>
          </a:br>
          <a:r>
            <a:rPr lang="en-GB" sz="1700" kern="1200"/>
            <a:t> </a:t>
          </a:r>
          <a:endParaRPr lang="fi-FI" sz="1700" kern="1200"/>
        </a:p>
      </dsp:txBody>
      <dsp:txXfrm>
        <a:off x="39629" y="78211"/>
        <a:ext cx="5637644" cy="732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896837" y="292692"/>
          <a:ext cx="5335381" cy="7805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>
              <a:solidFill>
                <a:srgbClr val="7030A0"/>
              </a:solidFill>
              <a:latin typeface="+mn-lt"/>
            </a:rPr>
            <a:t>Luonnostelupaperit</a:t>
          </a:r>
        </a:p>
      </dsp:txBody>
      <dsp:txXfrm>
        <a:off x="934942" y="330797"/>
        <a:ext cx="5259171" cy="7043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896911" y="0"/>
          <a:ext cx="5335381" cy="7805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>
              <a:solidFill>
                <a:srgbClr val="7030A0"/>
              </a:solidFill>
              <a:latin typeface="+mn-lt"/>
            </a:rPr>
            <a:t>Alustava arviointi</a:t>
          </a:r>
        </a:p>
      </dsp:txBody>
      <dsp:txXfrm>
        <a:off x="935016" y="38105"/>
        <a:ext cx="5259171" cy="7043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7EB96-D21B-4AB6-A2A8-C06553603426}">
      <dsp:nvSpPr>
        <dsp:cNvPr id="0" name=""/>
        <dsp:cNvSpPr/>
      </dsp:nvSpPr>
      <dsp:spPr>
        <a:xfrm>
          <a:off x="342855" y="-3287627"/>
          <a:ext cx="7438473" cy="7630683"/>
        </a:xfrm>
        <a:prstGeom prst="leftCircularArrow">
          <a:avLst>
            <a:gd name="adj1" fmla="val 4195"/>
            <a:gd name="adj2" fmla="val 264454"/>
            <a:gd name="adj3" fmla="val 10191771"/>
            <a:gd name="adj4" fmla="val -1375099"/>
            <a:gd name="adj5" fmla="val 4894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8A473-D14E-4754-A6B1-5CDF629F8A94}">
      <dsp:nvSpPr>
        <dsp:cNvPr id="0" name=""/>
        <dsp:cNvSpPr/>
      </dsp:nvSpPr>
      <dsp:spPr>
        <a:xfrm>
          <a:off x="680906" y="176141"/>
          <a:ext cx="6762372" cy="70314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>
              <a:solidFill>
                <a:srgbClr val="7030A0"/>
              </a:solidFill>
              <a:latin typeface="+mn-lt"/>
            </a:rPr>
            <a:t>Koesuorituksen…</a:t>
          </a:r>
        </a:p>
      </dsp:txBody>
      <dsp:txXfrm>
        <a:off x="715231" y="210466"/>
        <a:ext cx="6693722" cy="634495"/>
      </dsp:txXfrm>
    </dsp:sp>
    <dsp:sp modelId="{62DBDDF4-D2A0-4C29-9A67-B8FB1A1DF0EC}">
      <dsp:nvSpPr>
        <dsp:cNvPr id="0" name=""/>
        <dsp:cNvSpPr/>
      </dsp:nvSpPr>
      <dsp:spPr>
        <a:xfrm>
          <a:off x="680906" y="2376260"/>
          <a:ext cx="6652251" cy="87973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1" kern="1200" baseline="0">
              <a:solidFill>
                <a:srgbClr val="7030A0"/>
              </a:solidFill>
              <a:latin typeface="+mn-lt"/>
            </a:rPr>
            <a:t>Digitaalisen ylioppilastutkintotodistuksen…</a:t>
          </a:r>
        </a:p>
      </dsp:txBody>
      <dsp:txXfrm>
        <a:off x="723851" y="2419205"/>
        <a:ext cx="6566361" cy="7938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537657" y="3795"/>
          <a:ext cx="6617931" cy="7805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>
              <a:solidFill>
                <a:srgbClr val="7030A0"/>
              </a:solidFill>
              <a:latin typeface="+mn-lt"/>
            </a:rPr>
            <a:t>Tietojen luovuttaminen</a:t>
          </a:r>
        </a:p>
      </dsp:txBody>
      <dsp:txXfrm>
        <a:off x="575762" y="41900"/>
        <a:ext cx="6541721" cy="7043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1800349" y="0"/>
          <a:ext cx="4186352" cy="79516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800" kern="1200">
              <a:solidFill>
                <a:srgbClr val="7030A0"/>
              </a:solidFill>
              <a:latin typeface="Arial Rounded MT Bold" panose="020F0704030504030204" pitchFamily="34" charset="0"/>
            </a:rPr>
            <a:t>Valmistuva opiskelija</a:t>
          </a:r>
          <a:endParaRPr lang="fi-FI" sz="2800" b="1" kern="1200" baseline="0">
            <a:solidFill>
              <a:srgbClr val="7030A0"/>
            </a:solidFill>
            <a:latin typeface="+mj-lt"/>
          </a:endParaRPr>
        </a:p>
      </dsp:txBody>
      <dsp:txXfrm>
        <a:off x="1839166" y="38817"/>
        <a:ext cx="4108718" cy="717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516697" y="474084"/>
          <a:ext cx="6617931" cy="9476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600" kern="1200">
              <a:solidFill>
                <a:srgbClr val="7030A0"/>
              </a:solidFill>
              <a:latin typeface="Arial Rounded MT Bold" panose="020F0704030504030204" pitchFamily="34" charset="0"/>
            </a:rPr>
            <a:t>HUOM!</a:t>
          </a:r>
          <a:endParaRPr lang="fi-FI" sz="2600" b="1" kern="1200" baseline="0">
            <a:solidFill>
              <a:srgbClr val="7030A0"/>
            </a:solidFill>
            <a:latin typeface="+mj-lt"/>
          </a:endParaRPr>
        </a:p>
      </dsp:txBody>
      <dsp:txXfrm>
        <a:off x="562956" y="520343"/>
        <a:ext cx="6525413" cy="8551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968756" y="3784"/>
          <a:ext cx="5267116" cy="7805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600" kern="1200">
              <a:solidFill>
                <a:srgbClr val="7030A0"/>
              </a:solidFill>
              <a:latin typeface="Arial Rounded MT Bold" panose="020F0704030504030204" pitchFamily="34" charset="0"/>
            </a:rPr>
            <a:t>Päättötodistuksen arvosanojen korottaminen</a:t>
          </a:r>
          <a:endParaRPr lang="fi-FI" sz="2600" b="1" kern="1200" baseline="0">
            <a:solidFill>
              <a:srgbClr val="7030A0"/>
            </a:solidFill>
            <a:latin typeface="+mj-lt"/>
          </a:endParaRPr>
        </a:p>
      </dsp:txBody>
      <dsp:txXfrm>
        <a:off x="1006861" y="41889"/>
        <a:ext cx="5190906" cy="7043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824965" y="72014"/>
          <a:ext cx="5413740" cy="78057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600" kern="1200" dirty="0">
              <a:solidFill>
                <a:srgbClr val="7030A0"/>
              </a:solidFill>
              <a:latin typeface="Arial Rounded MT Bold" panose="020F0704030504030204" pitchFamily="34" charset="0"/>
            </a:rPr>
            <a:t>Ilmoittautuminen syksyn 2025 YO-kirjoituksiin</a:t>
          </a:r>
          <a:endParaRPr lang="fi-FI" sz="2600" b="1" kern="1200" baseline="0" dirty="0">
            <a:solidFill>
              <a:srgbClr val="7030A0"/>
            </a:solidFill>
            <a:latin typeface="+mj-lt"/>
          </a:endParaRPr>
        </a:p>
      </dsp:txBody>
      <dsp:txXfrm>
        <a:off x="863070" y="110119"/>
        <a:ext cx="5337530" cy="7043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1184878" y="72017"/>
          <a:ext cx="5941753" cy="780578"/>
        </a:xfrm>
        <a:prstGeom prst="roundRect">
          <a:avLst/>
        </a:prstGeom>
        <a:solidFill>
          <a:srgbClr val="E6D6F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800" kern="1200" dirty="0">
              <a:solidFill>
                <a:srgbClr val="7030A0"/>
              </a:solidFill>
              <a:latin typeface="Arial Rounded MT Bold" panose="020F0704030504030204" pitchFamily="34" charset="0"/>
            </a:rPr>
            <a:t>Ylioppilasjuhla pe 30.5. klo 18.00</a:t>
          </a:r>
          <a:br>
            <a:rPr lang="fi-FI" altLang="en-US" sz="2800" kern="1200" dirty="0">
              <a:solidFill>
                <a:srgbClr val="7030A0"/>
              </a:solidFill>
              <a:latin typeface="Arial Rounded MT Bold" panose="020F0704030504030204" pitchFamily="34" charset="0"/>
            </a:rPr>
          </a:br>
          <a:r>
            <a:rPr lang="fi-FI" altLang="en-US" sz="2800" kern="1200" dirty="0">
              <a:solidFill>
                <a:srgbClr val="7030A0"/>
              </a:solidFill>
              <a:latin typeface="Arial Rounded MT Bold" panose="020F0704030504030204" pitchFamily="34" charset="0"/>
            </a:rPr>
            <a:t>Ylioppilasjuhla to 5.12. klo 18.00</a:t>
          </a:r>
          <a:endParaRPr lang="fi-FI" sz="2800" b="1" kern="1200" baseline="0" dirty="0">
            <a:solidFill>
              <a:srgbClr val="7030A0"/>
            </a:solidFill>
            <a:latin typeface="+mj-lt"/>
          </a:endParaRPr>
        </a:p>
      </dsp:txBody>
      <dsp:txXfrm>
        <a:off x="1222983" y="110122"/>
        <a:ext cx="5865543" cy="70436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514434" y="279"/>
          <a:ext cx="6617931" cy="9476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altLang="en-US" sz="2600" kern="1200">
              <a:solidFill>
                <a:srgbClr val="7030A0"/>
              </a:solidFill>
              <a:latin typeface="Arial Rounded MT Bold" panose="020F0704030504030204" pitchFamily="34" charset="0"/>
            </a:rPr>
            <a:t>HUOM!</a:t>
          </a:r>
          <a:endParaRPr lang="fi-FI" sz="2600" b="1" kern="1200" baseline="0">
            <a:solidFill>
              <a:srgbClr val="7030A0"/>
            </a:solidFill>
            <a:latin typeface="+mj-lt"/>
          </a:endParaRPr>
        </a:p>
      </dsp:txBody>
      <dsp:txXfrm>
        <a:off x="560693" y="46538"/>
        <a:ext cx="6525413" cy="855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E3BD7-D0C1-42E1-9778-DAF358BAFFC0}">
      <dsp:nvSpPr>
        <dsp:cNvPr id="0" name=""/>
        <dsp:cNvSpPr/>
      </dsp:nvSpPr>
      <dsp:spPr>
        <a:xfrm>
          <a:off x="1829548" y="-1175605"/>
          <a:ext cx="2779547" cy="2779547"/>
        </a:xfrm>
        <a:prstGeom prst="circularArrow">
          <a:avLst>
            <a:gd name="adj1" fmla="val 2484"/>
            <a:gd name="adj2" fmla="val 138402"/>
            <a:gd name="adj3" fmla="val 10317823"/>
            <a:gd name="adj4" fmla="val -1375099"/>
            <a:gd name="adj5" fmla="val 25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8F83-5D99-4043-AD44-295F2429B473}">
      <dsp:nvSpPr>
        <dsp:cNvPr id="0" name=""/>
        <dsp:cNvSpPr/>
      </dsp:nvSpPr>
      <dsp:spPr>
        <a:xfrm>
          <a:off x="1899925" y="0"/>
          <a:ext cx="2638793" cy="428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henkilötodistus</a:t>
          </a:r>
        </a:p>
      </dsp:txBody>
      <dsp:txXfrm>
        <a:off x="1920835" y="20910"/>
        <a:ext cx="2596973" cy="386516"/>
      </dsp:txXfrm>
    </dsp:sp>
    <dsp:sp modelId="{CAED0FE5-0E45-4781-97CA-B74CB86F5603}">
      <dsp:nvSpPr>
        <dsp:cNvPr id="0" name=""/>
        <dsp:cNvSpPr/>
      </dsp:nvSpPr>
      <dsp:spPr>
        <a:xfrm>
          <a:off x="1469135" y="796966"/>
          <a:ext cx="4417984" cy="428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kirjoitusvälineet</a:t>
          </a:r>
        </a:p>
      </dsp:txBody>
      <dsp:txXfrm>
        <a:off x="1490045" y="817876"/>
        <a:ext cx="4376164" cy="386516"/>
      </dsp:txXfrm>
    </dsp:sp>
    <dsp:sp modelId="{A4FC5283-0ADE-4041-9F96-6B1E5EEA5021}">
      <dsp:nvSpPr>
        <dsp:cNvPr id="0" name=""/>
        <dsp:cNvSpPr/>
      </dsp:nvSpPr>
      <dsp:spPr>
        <a:xfrm>
          <a:off x="815801" y="406984"/>
          <a:ext cx="2405804" cy="428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eväät</a:t>
          </a:r>
        </a:p>
      </dsp:txBody>
      <dsp:txXfrm>
        <a:off x="836711" y="427894"/>
        <a:ext cx="2363984" cy="386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21443F9-3110-4C2D-B439-ADD9A57FD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FD69B4-245E-4E5B-8F6A-74FB459808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9EBD83B4-ED99-7D28-7F5D-B01E937A68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8029A50-C5E7-4672-A721-3175F67975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37020D8-148A-41C8-9796-9593FBC245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EBAB3E06-A268-4432-B8C5-68B999E66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/>
            </a:lvl1pPr>
          </a:lstStyle>
          <a:p>
            <a:fld id="{D56FAB36-2BC3-40D9-9647-193F43E604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F004-579B-8D0D-D5CF-13397FF0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2E3D-FC11-4846-9710-234E04C5E501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BFE2-B582-815A-A621-428DB66C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7DBE-CA36-3CED-4996-FF89D9C3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8E6E-8207-497D-A5FD-F084AC60B5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999957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9B41A-A17F-0997-4C1C-2458CA6C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9B32-0CF9-4EDA-ACB9-2E032DDA1C84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C6930-22A4-C48F-6E04-2D1F5081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7440A-DD3D-785C-7D47-3EB2EDEC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D2F8A-BC5C-4D4B-A661-C7E8514B95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5453368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FC765-8BDD-4F6E-7DCA-960F2E32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7B25-0A9D-4570-A653-9CF5DB81CC20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E0D13-FAB2-0BFC-353E-16E648C2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E5AC-C71E-229D-2CFD-61034975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6A4E-ADA3-482A-BAD8-CC23823130E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524624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oulun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6839A92F-1234-3171-2E71-DE986BD2C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081088"/>
            <a:ext cx="2470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630202"/>
            <a:ext cx="7772400" cy="9850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633658"/>
            <a:ext cx="6400800" cy="742900"/>
          </a:xfrm>
        </p:spPr>
        <p:txBody>
          <a:bodyPr/>
          <a:lstStyle>
            <a:lvl1pPr marL="0" indent="0" algn="ctr">
              <a:buNone/>
              <a:defRPr sz="2200">
                <a:solidFill>
                  <a:srgbClr val="FAC5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21634DD-A35D-0A4D-7005-009F142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85DD-4984-43EB-97AD-6B2640B857DC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C71FC8E-CEF8-8129-D1EE-CC6179BE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1240105-B34E-5035-35F4-C02894E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E7A3-00DB-408A-98A9-54429959F0F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8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oulun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246E4726-5FBC-B446-76BD-A562DAB29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081088"/>
            <a:ext cx="2470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630202"/>
            <a:ext cx="7772400" cy="9850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633658"/>
            <a:ext cx="6400800" cy="742900"/>
          </a:xfrm>
        </p:spPr>
        <p:txBody>
          <a:bodyPr/>
          <a:lstStyle>
            <a:lvl1pPr marL="0" indent="0" algn="ctr">
              <a:buNone/>
              <a:defRPr sz="2200">
                <a:solidFill>
                  <a:srgbClr val="FAC5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DFB6CDB-0AF2-D1ED-EA5C-EE60D3A2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3766-9CCC-47C2-A990-FFDA54F6DA04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9AEE623-4C4B-482B-347D-12A41E9A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6031B15-6122-D8D7-D999-8910A058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4618-EBD0-4F46-82EA-719B239787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343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DA0E-145D-70AA-8565-106F60E7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9C62-DC19-44CD-985A-40215D868BFC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5760-2165-5A82-B869-E16CBA6C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1381-C109-4BAE-BE80-A616358F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40DC-FCA2-4CD0-9DF6-9CF1E535C69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043377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857D-2224-85ED-9295-BB5BB895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4945-A67B-48D5-A479-4D8374B66095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B9C8-2F1F-3702-E7C0-272FA642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3C00B-409F-6B1E-3EB1-BAC69E25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D986-D994-4103-911A-04B06415495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3223501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B041-E8B7-3609-FB34-626DC875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4B38-6F7A-4DD0-8B2F-EC2A2457ECAC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1D425-510D-B8C0-D932-2D15D28F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ADE70-B1CB-CC21-5DBC-05EC1ED1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E3FD-6550-48D7-B4DC-109B5995AE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1063867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58944-6850-121F-02A6-D304732C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EACC-C08D-4F42-A6B0-DC4B5A00E428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7B64-0D97-C06B-0206-451ADC49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0A6B8-F26C-C078-3DEC-35E947A2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B87F-1DFF-4C3F-BC7E-0AA6E535D8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94390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ACD51214-6CC2-FAAB-66D7-A4BA5281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A0A9-57FD-416A-A9A8-8C7C90A15CD8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19E302-CFDC-6BF7-541B-056FB492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C53E63BE-5BD9-9902-94EC-4EF15A68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72AB-764F-4A7D-8EC4-F23FAEDBCA0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71560992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C19A844-61F4-D3A0-F5EF-FF404E89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4567-8445-4B48-8E54-1F63F93CF66D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A40791E-F4E0-21A3-32B9-22314BD8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B3F965E-99CD-83F0-71F0-C8C5D9B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20AE-3A81-4E25-9639-5F68775EB71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68049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CC82-4AF2-60E2-66FD-F4BD43C1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4B97-1B7B-41E7-8055-1B94820C6045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0F53-930B-E349-00C6-3A8760BD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D03B-49ED-406E-7D66-46E2D4A9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BD7CD-3980-42A4-8DDE-5288EA9107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00624739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99529-24E5-36A1-669F-BF93E58F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5A0D-3EE2-4429-9AAF-FA1F87C7908F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36F8-FB23-E030-6684-A6A81042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5A7C-575D-F402-C2E6-8AA68B14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79F1-7139-4ADF-A410-858A259F93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73158849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C87B-D89F-3707-B40C-1A70ED8F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88C2-C622-4D33-9115-4E65AE1AA7E0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8A603-F882-C649-330A-B2E8B7A0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AC2EF-06BD-BBAD-B106-30BA6D52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8250-32D4-4FD4-9B60-426C45F974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73420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337A-BEF4-0791-43E1-3A44FAB5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9981-361C-4200-BC20-937A6FAD89DE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A282F-3AA7-3D34-3348-27631674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82F8-F4CE-C393-0A97-65B6D224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47987-9C15-4F25-9979-735B4B184EE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4569024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2E4B-4E4C-B692-D6A4-EDE2675F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5E0F-6ECA-4355-B9AB-ABBFFC61BDE3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CB36-84C3-5DA0-C8A7-719B8586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CF5D-5E0F-509C-DD8F-4B140346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681DD-B1FE-4F4F-9C3A-74DB332591C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42918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B20C-FA01-95AF-4E53-7A0D75DC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6F64-3E7E-4623-B6B4-E0CCA4B74877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7B10-6DA5-E5F8-56D0-2F7BF6F9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EACA-8560-F827-6EC8-9E71D86D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1753B-A03C-4FD0-B2F5-E4D470BAF1A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44238575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oulun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EED9AEFC-6A88-D994-F3EC-BEF10AB40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081088"/>
            <a:ext cx="2470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630202"/>
            <a:ext cx="7772400" cy="9850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633658"/>
            <a:ext cx="6400800" cy="742900"/>
          </a:xfrm>
        </p:spPr>
        <p:txBody>
          <a:bodyPr/>
          <a:lstStyle>
            <a:lvl1pPr marL="0" indent="0" algn="ctr">
              <a:buNone/>
              <a:defRPr sz="2200">
                <a:solidFill>
                  <a:srgbClr val="FAC5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666F6A4-64FC-E31B-ED8F-0A8448A1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369B-D817-4134-968E-93ADF5872750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8245504-60D5-6DA7-0C9C-333BF3F7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32DD3E1-D23B-507F-DC9D-5BA53109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E49F-526B-4C7E-8A67-4F36B03B65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287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>
            <a:extLst>
              <a:ext uri="{FF2B5EF4-FFF2-40B4-BE49-F238E27FC236}">
                <a16:creationId xmlns:a16="http://schemas.microsoft.com/office/drawing/2014/main" id="{25586BA4-6B42-BC20-7391-95A29AFE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7" t="16843" r="31871" b="44444"/>
          <a:stretch>
            <a:fillRect/>
          </a:stretch>
        </p:blipFill>
        <p:spPr bwMode="auto">
          <a:xfrm>
            <a:off x="681038" y="338138"/>
            <a:ext cx="923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565547" y="401638"/>
            <a:ext cx="1137047" cy="1306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A87D242-FAAC-CAB4-8B9C-4F8196D0AE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5AE4-74F5-4DFE-88F7-3204471A7C43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78AE4E8-8D3D-937E-45E5-05F00452E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37FA16E-7065-1EFD-E73D-11BE3478EF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58A6FB-B3C9-45C3-93BC-2A49780732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671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>
            <a:extLst>
              <a:ext uri="{FF2B5EF4-FFF2-40B4-BE49-F238E27FC236}">
                <a16:creationId xmlns:a16="http://schemas.microsoft.com/office/drawing/2014/main" id="{BDE566E3-4D0F-09C6-C2DC-82DD17AB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44488"/>
            <a:ext cx="9239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3710" y="365126"/>
            <a:ext cx="710164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BB8DF60-7BA5-9AA5-AE85-4D56EB34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308F-38C5-4E07-BD29-A1EA6589AB8B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EE050D8-0CF2-04CD-7A38-D6CF8567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4ABA08D-B0C4-9779-A15F-690D450A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B02A0-6E20-41C1-80C6-D321B7708C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109789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>
            <a:extLst>
              <a:ext uri="{FF2B5EF4-FFF2-40B4-BE49-F238E27FC236}">
                <a16:creationId xmlns:a16="http://schemas.microsoft.com/office/drawing/2014/main" id="{13B39F95-97BC-CE50-2F65-95A62E78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44488"/>
            <a:ext cx="9239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3710" y="365126"/>
            <a:ext cx="710164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F61598F-EF79-8A52-FEFB-796FB9A2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AA28-AF79-40AB-A5C1-22A68F95077F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3B2F1DB-8E43-A355-2A26-9EC33C9C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26FED82-A1FB-0AAB-54F0-A07BAF04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4E78-E836-4070-ACF4-9E2C760A2E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1365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oulun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C68283CC-78D0-6D11-6620-3E1F3A6A5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081088"/>
            <a:ext cx="2470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630202"/>
            <a:ext cx="7772400" cy="98509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633658"/>
            <a:ext cx="6400800" cy="742900"/>
          </a:xfrm>
        </p:spPr>
        <p:txBody>
          <a:bodyPr/>
          <a:lstStyle>
            <a:lvl1pPr marL="0" indent="0" algn="ctr">
              <a:buNone/>
              <a:defRPr sz="2200">
                <a:solidFill>
                  <a:srgbClr val="FAC5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D67B310-E0AE-3BE2-AA50-01FA2296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138B-1DBA-4701-B4F5-F522A16ABF02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FE16996-AC0E-16B8-B72F-F6B157E7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B72DA63-D47B-1254-F795-C1B8D9C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B6D8A-4D44-47DF-BA9B-F921143AC5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63FE-6247-EA4B-6465-1B71A1C7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D650-E792-4DCF-AA9D-38FA85536B41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4C4E-84F7-94DA-856E-4FC9F882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C5A8B-BC96-CD00-81A4-01DB28E6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B5CB7-7128-4AE0-95A4-7ED8B0248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0145632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C9589F5-544B-C3C3-A2E2-05D0F9C9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72C-7F10-4619-A9A6-50D6BE21DFB8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88E7876-24CE-27B7-66B4-7651E2DD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496F1CE-D345-0A35-725A-D447009B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401B-A706-4C6A-8174-CF1CD6A8CA4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0504444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C919-3291-DDB9-9D06-E6C45004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C194-4C70-4306-8DD8-FDAA2309C569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7FE1-D145-879D-F3B6-CBC7A4B0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F658-C9BC-FD93-1109-5D9A9C34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93BAE-AE14-413E-B6E7-33E89DC0D9F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687376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69F7A-79BC-31EA-1842-B4F91EFC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110E-4058-422D-B6BB-0107A71606A4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CB775-093B-FAC1-976E-75F4A4F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36FDA-36FB-ED2A-9749-AACBBD28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92B5B-2775-433D-B340-E75D05C63ED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150152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9C25BA7-4FA0-8EBF-E87B-ECDAC65F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38C8-3F17-4826-AC43-D0B03BA665ED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92DCBBA-2BDF-F568-4843-93861163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A2AB107-C11E-2F55-FB5B-454BB558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3AA88-BB81-4595-A74B-2CB01BFBE66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423723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8271CCB-CC51-DB28-F4E5-32833B4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A0F0-0DC2-45A5-B2E5-49D5ACDB430D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4610886-27EA-4A68-F6F3-20F648F1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EA8D258-3E83-9ED3-2F7D-CF3D2846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AFD3-7140-4064-9242-709FEFCD70E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085429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1C13C-8A4C-D756-1B85-15D18259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6476-944A-453E-B10C-82FFE012A6F8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E488C-1AB5-61D5-0288-795FA7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02F9-5846-2D3F-730A-66BE48B4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F3A91-A7BE-4CBE-9E1B-082668EA897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223623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63D6-5871-6308-E5E5-BFB9F1ED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6936-9E83-4AFE-802C-A9D0A08F3709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4E292-6D33-F985-639C-9DDBF6EF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3BD63-17CE-71AE-DE96-2140B5E8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B1E9-E0EB-47FB-BC4E-572FD79EE9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2733629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1F786-6042-E2BC-3D17-C30CD38C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7D1B-3030-4072-AC47-2F518CD8C9D6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D76E-AB16-3AA8-3AC2-0322BEFD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C38EC-D778-6BC6-1616-10150E2C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5BF3-FCE9-4121-834C-A8EF15812DC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265422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8744D03-CDF0-EC88-4051-12C63B1366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251450-A043-B8EC-30B0-97D47FFF30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E4DA-9A12-4275-84D4-506551073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8719D66-1434-4EA5-8925-3500C9A3BEE3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EB79-994B-4E27-87B4-F56FF86EA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AAD0-F26B-4CA6-B52D-967E34DDB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B79B2895-F7D6-4645-9DA4-25CB57775A8C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1A3FC77-4B67-4945-A9CB-6D596C228C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3888" y="6700838"/>
            <a:ext cx="1296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  <a:defRPr/>
            </a:pPr>
            <a:r>
              <a:rPr lang="en-US" altLang="fi-FI" sz="600" b="0"/>
              <a:t>© Present-äSSä 2015</a:t>
            </a: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C9AB5751-E6F7-45EB-A9FA-C79493FDE7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550" y="115888"/>
            <a:ext cx="7129463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269875" indent="-269875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857EE4-1A98-408D-B634-EC496EB448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8175" y="2095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i-FI" altLang="fi-FI">
                <a:solidFill>
                  <a:srgbClr val="FF0000"/>
                </a:solidFill>
              </a:rPr>
              <a:t>Älä muuta perustyylidiaa</a:t>
            </a:r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9ABB549C-2644-F3F8-DC6B-11764CF2E4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42888"/>
            <a:ext cx="94440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2" r:id="rId12"/>
    <p:sldLayoutId id="2147485153" r:id="rId13"/>
  </p:sldLayoutIdLst>
  <p:transition spd="med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FD50A9D-DC2D-20FA-244B-1928E51A62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7520104-E8FB-EF93-1CE0-D42992384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89E0F-486B-4460-B3FE-6B3F2BC17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8C0F210-3BC6-453C-8C1A-5CD7A482F1AC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3457-47E2-4923-9F26-98083D34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37E98-E7D0-4DA9-9344-1FF005AFF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DA84F615-994D-4B59-B131-3880154B5C7D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A878104-A1CF-46BF-AD1B-F06BF027C0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3888" y="6700838"/>
            <a:ext cx="1296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  <a:defRPr/>
            </a:pPr>
            <a:r>
              <a:rPr lang="en-US" altLang="fi-FI" sz="600" b="0"/>
              <a:t>© Present-äSSä 2015</a:t>
            </a: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7B3CA121-3D9B-4F9E-8B7D-D804EADFF2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550" y="115888"/>
            <a:ext cx="7129463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269875" indent="-269875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383CA3D-141C-45D4-A83D-AE81B45095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8175" y="2095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i-FI" altLang="fi-FI">
                <a:solidFill>
                  <a:srgbClr val="FF0000"/>
                </a:solidFill>
              </a:rPr>
              <a:t>Älä muuta perustyylidiaa</a:t>
            </a:r>
          </a:p>
        </p:txBody>
      </p:sp>
      <p:pic>
        <p:nvPicPr>
          <p:cNvPr id="2058" name="Picture 2">
            <a:extLst>
              <a:ext uri="{FF2B5EF4-FFF2-40B4-BE49-F238E27FC236}">
                <a16:creationId xmlns:a16="http://schemas.microsoft.com/office/drawing/2014/main" id="{F31C8893-E9E7-97FA-73A3-6FAC008288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42888"/>
            <a:ext cx="94440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165" r:id="rId12"/>
  </p:sldLayoutIdLst>
  <p:transition spd="med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>
            <a:extLst>
              <a:ext uri="{FF2B5EF4-FFF2-40B4-BE49-F238E27FC236}">
                <a16:creationId xmlns:a16="http://schemas.microsoft.com/office/drawing/2014/main" id="{1370F12C-A259-109E-6E60-89A104E85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365125"/>
            <a:ext cx="69326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>
            <a:extLst>
              <a:ext uri="{FF2B5EF4-FFF2-40B4-BE49-F238E27FC236}">
                <a16:creationId xmlns:a16="http://schemas.microsoft.com/office/drawing/2014/main" id="{66D22950-EFF4-4B79-8757-D36C1F1E0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0F9C38-DEA4-4147-B9C2-4CBE4FADC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5C686F-CE78-4E21-A1C9-19A9E88917EC}" type="datetimeFigureOut">
              <a:rPr lang="fi-FI"/>
              <a:pPr>
                <a:defRPr/>
              </a:pPr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4AF27C-4D64-4FB0-813E-3DEB51A4C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C0908A-CBD1-4693-9F88-962052F5A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E256F49-B642-4AF7-8EBF-0E4272267DAF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3079" name="Kuva 6">
            <a:extLst>
              <a:ext uri="{FF2B5EF4-FFF2-40B4-BE49-F238E27FC236}">
                <a16:creationId xmlns:a16="http://schemas.microsoft.com/office/drawing/2014/main" id="{6F0A554A-60FA-249D-2A5E-49C46F30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87338"/>
            <a:ext cx="9239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5CCB4AB7-BBC7-4225-A9F8-2C282C6F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3888" y="6700838"/>
            <a:ext cx="1296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  <a:defRPr/>
            </a:pPr>
            <a:r>
              <a:rPr lang="en-US" altLang="fi-FI" sz="600" b="0"/>
              <a:t>© Present-äSSä 2015</a:t>
            </a:r>
          </a:p>
        </p:txBody>
      </p:sp>
      <p:sp>
        <p:nvSpPr>
          <p:cNvPr id="9" name="Pyöristetty suorakulmio 7">
            <a:extLst>
              <a:ext uri="{FF2B5EF4-FFF2-40B4-BE49-F238E27FC236}">
                <a16:creationId xmlns:a16="http://schemas.microsoft.com/office/drawing/2014/main" id="{E278D712-3F7C-4256-BB1B-ABB951F715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550" y="115888"/>
            <a:ext cx="7129463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269875" indent="-269875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36C1CF4-1D99-4D63-82B7-312332B076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8175" y="2095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5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i-FI" altLang="fi-FI">
                <a:solidFill>
                  <a:srgbClr val="FF0000"/>
                </a:solidFill>
              </a:rPr>
              <a:t>Älä muuta perustyylidiaa</a:t>
            </a:r>
          </a:p>
        </p:txBody>
      </p:sp>
      <p:pic>
        <p:nvPicPr>
          <p:cNvPr id="3083" name="Picture 2">
            <a:extLst>
              <a:ext uri="{FF2B5EF4-FFF2-40B4-BE49-F238E27FC236}">
                <a16:creationId xmlns:a16="http://schemas.microsoft.com/office/drawing/2014/main" id="{D00BAD37-F114-3E25-CC88-D027EFB07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42888"/>
            <a:ext cx="94440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</p:sldLayoutIdLst>
  <p:transition spd="med">
    <p:wipe dir="r"/>
  </p:transition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itti.fi/fi/ohjeet/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www.ylioppilastutkinto.fi/fi/tutkinnon-toimeenpano/maaraykset-ja-ohjeet/yleiset-maaraykset-ja-ohjeet/liite-2-kokelaan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6.xml"/><Relationship Id="rId7" Type="http://schemas.openxmlformats.org/officeDocument/2006/relationships/hyperlink" Target="https://opintopolku.fi/oma-opintopolku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7.xml"/><Relationship Id="rId7" Type="http://schemas.openxmlformats.org/officeDocument/2006/relationships/hyperlink" Target="https://opintopolku.fi/oma-opintopolku/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6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pere.fi/aikuislukio" TargetMode="External"/><Relationship Id="rId2" Type="http://schemas.openxmlformats.org/officeDocument/2006/relationships/hyperlink" Target="https://www.ylioppilastutkinto.fi/fi/tutkinnon-suorittaminen/tietoa-kokelaalle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at.abitti.fi/" TargetMode="External"/><Relationship Id="rId2" Type="http://schemas.openxmlformats.org/officeDocument/2006/relationships/hyperlink" Target="http://www.ylioppilastutkinto.fi/maaraykset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hyperlink" Target="http://www.tampere.fi/aikuislukio" TargetMode="External"/><Relationship Id="rId4" Type="http://schemas.openxmlformats.org/officeDocument/2006/relationships/hyperlink" Target="https://cheat.abitti.fi/build/index.html?fi&amp;general#toc-gen-lfk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kstiruutu 2">
            <a:extLst>
              <a:ext uri="{FF2B5EF4-FFF2-40B4-BE49-F238E27FC236}">
                <a16:creationId xmlns:a16="http://schemas.microsoft.com/office/drawing/2014/main" id="{E72817B2-F47A-4B7F-B909-026813BA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3243263"/>
            <a:ext cx="8783637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Pct val="150000"/>
              <a:defRPr/>
            </a:pPr>
            <a:r>
              <a:rPr lang="en-GB" altLang="fi-FI" sz="2400" b="0" err="1">
                <a:latin typeface="+mj-lt"/>
                <a:ea typeface="ＭＳ Ｐゴシック" panose="020B0600070205080204" pitchFamily="34" charset="-128"/>
              </a:rPr>
              <a:t>Rehtori</a:t>
            </a:r>
            <a:r>
              <a:rPr lang="en-GB" altLang="fi-FI" sz="2400" b="0">
                <a:latin typeface="+mj-lt"/>
                <a:ea typeface="ＭＳ Ｐゴシック" panose="020B0600070205080204" pitchFamily="34" charset="-128"/>
              </a:rPr>
              <a:t> Niina Peltonen, </a:t>
            </a:r>
            <a:r>
              <a:rPr lang="en-GB" altLang="fi-FI" sz="2400" err="1">
                <a:latin typeface="+mj-lt"/>
                <a:ea typeface="ＭＳ Ｐゴシック" panose="020B0600070205080204" pitchFamily="34" charset="-128"/>
              </a:rPr>
              <a:t>puh</a:t>
            </a:r>
            <a:r>
              <a:rPr lang="en-GB" altLang="fi-FI" sz="2400">
                <a:latin typeface="+mj-lt"/>
                <a:ea typeface="ＭＳ Ｐゴシック" panose="020B0600070205080204" pitchFamily="34" charset="-128"/>
              </a:rPr>
              <a:t>. 040 568 5960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Pct val="150000"/>
              <a:defRPr/>
            </a:pPr>
            <a:r>
              <a:rPr lang="en-GB" altLang="fi-FI" sz="2400" b="0" err="1">
                <a:latin typeface="+mj-lt"/>
                <a:ea typeface="ＭＳ Ｐゴシック" panose="020B0600070205080204" pitchFamily="34" charset="-128"/>
              </a:rPr>
              <a:t>Apulaisrehtori</a:t>
            </a:r>
            <a:r>
              <a:rPr lang="en-GB" altLang="fi-FI" sz="2400" b="0">
                <a:latin typeface="+mj-lt"/>
                <a:ea typeface="ＭＳ Ｐゴシック" panose="020B0600070205080204" pitchFamily="34" charset="-128"/>
              </a:rPr>
              <a:t> Elina Karapalo, </a:t>
            </a:r>
            <a:r>
              <a:rPr lang="en-GB" altLang="fi-FI" sz="2400" err="1">
                <a:latin typeface="+mj-lt"/>
                <a:ea typeface="ＭＳ Ｐゴシック" panose="020B0600070205080204" pitchFamily="34" charset="-128"/>
              </a:rPr>
              <a:t>puh</a:t>
            </a:r>
            <a:r>
              <a:rPr lang="en-GB" altLang="fi-FI" sz="2400">
                <a:latin typeface="+mj-lt"/>
                <a:ea typeface="ＭＳ Ｐゴシック" panose="020B0600070205080204" pitchFamily="34" charset="-128"/>
              </a:rPr>
              <a:t>. 040 8697 416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50000"/>
              <a:buFontTx/>
              <a:buNone/>
              <a:defRPr/>
            </a:pPr>
            <a:r>
              <a:rPr lang="fi-FI" altLang="fi-FI" sz="2400">
                <a:latin typeface="+mj-lt"/>
                <a:ea typeface="ＭＳ Ｐゴシック" panose="020B0600070205080204" pitchFamily="34" charset="-128"/>
              </a:rPr>
              <a:t>Opinto-ohjaajat: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SzPct val="150000"/>
              <a:defRPr/>
            </a:pPr>
            <a:r>
              <a:rPr lang="fi-FI" altLang="fi-FI" sz="2400" b="0">
                <a:latin typeface="+mj-lt"/>
                <a:ea typeface="ＭＳ Ｐゴシック" panose="020B0600070205080204" pitchFamily="34" charset="-128"/>
              </a:rPr>
              <a:t>Ritva Lintonen,</a:t>
            </a:r>
            <a:r>
              <a:rPr lang="fi-FI" altLang="fi-FI" sz="2400">
                <a:latin typeface="+mj-lt"/>
                <a:ea typeface="ＭＳ Ｐゴシック" panose="020B0600070205080204" pitchFamily="34" charset="-128"/>
              </a:rPr>
              <a:t> puh. 050 3257 409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SzPct val="150000"/>
              <a:defRPr/>
            </a:pPr>
            <a:r>
              <a:rPr lang="fi-FI" altLang="fi-FI" sz="2400" b="0">
                <a:latin typeface="+mj-lt"/>
                <a:ea typeface="ＭＳ Ｐゴシック" panose="020B0600070205080204" pitchFamily="34" charset="-128"/>
              </a:rPr>
              <a:t>Minna Pohjola,</a:t>
            </a:r>
            <a:r>
              <a:rPr lang="fi-FI" altLang="fi-FI" sz="2400">
                <a:latin typeface="+mj-lt"/>
                <a:ea typeface="ＭＳ Ｐゴシック" panose="020B0600070205080204" pitchFamily="34" charset="-128"/>
              </a:rPr>
              <a:t> puh. 040 1299 473 </a:t>
            </a:r>
            <a:endParaRPr lang="fi-FI" altLang="fi-FI" sz="2400" b="0">
              <a:latin typeface="+mj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Arial" panose="020B0604020202020204" pitchFamily="34" charset="0"/>
              <a:buNone/>
              <a:defRPr/>
            </a:pPr>
            <a:r>
              <a:rPr lang="en-GB" altLang="fi-FI" sz="1800">
                <a:latin typeface="+mj-lt"/>
                <a:ea typeface="ＭＳ Ｐゴシック" panose="020B0600070205080204" pitchFamily="34" charset="-128"/>
              </a:rPr>
              <a:t>					etunimi.sukunimi@tampere.fi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50000"/>
              <a:buFontTx/>
              <a:buNone/>
              <a:defRPr/>
            </a:pPr>
            <a:endParaRPr lang="fi-FI" altLang="fi-FI" sz="180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42BD67B-C16A-050D-F38D-D22E92C0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06363"/>
            <a:ext cx="63928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i-FI" sz="6600">
                <a:solidFill>
                  <a:srgbClr val="7030A0"/>
                </a:solidFill>
                <a:latin typeface="Calibri" panose="020F0502020204030204" pitchFamily="34" charset="0"/>
              </a:rPr>
              <a:t>TERVETULOA </a:t>
            </a:r>
          </a:p>
          <a:p>
            <a:pPr algn="ctr" eaLnBrk="1" hangingPunct="1"/>
            <a:r>
              <a:rPr lang="en-GB" altLang="fi-FI" sz="6600">
                <a:solidFill>
                  <a:srgbClr val="7030A0"/>
                </a:solidFill>
                <a:latin typeface="Calibri" panose="020F0502020204030204" pitchFamily="34" charset="0"/>
              </a:rPr>
              <a:t>ABI-INFO II:een</a:t>
            </a:r>
            <a:endParaRPr lang="fi-FI" altLang="en-US" sz="6600" b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68A9F230-971E-4996-8AD2-925F6BAC0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287483"/>
              </p:ext>
            </p:extLst>
          </p:nvPr>
        </p:nvGraphicFramePr>
        <p:xfrm>
          <a:off x="2402114" y="2218320"/>
          <a:ext cx="5716902" cy="88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9" name="Kuva 8">
            <a:extLst>
              <a:ext uri="{FF2B5EF4-FFF2-40B4-BE49-F238E27FC236}">
                <a16:creationId xmlns:a16="http://schemas.microsoft.com/office/drawing/2014/main" id="{F50E8271-2FE8-338B-899B-0EA315D12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25558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tsikko 1">
            <a:extLst>
              <a:ext uri="{FF2B5EF4-FFF2-40B4-BE49-F238E27FC236}">
                <a16:creationId xmlns:a16="http://schemas.microsoft.com/office/drawing/2014/main" id="{33A7A838-CDD4-4C47-94A2-D2DA52EA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9" y="884237"/>
            <a:ext cx="7777162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 b="1" dirty="0">
                <a:solidFill>
                  <a:srgbClr val="7030A0"/>
                </a:solidFill>
              </a:rPr>
              <a:t>Tutkintopäivänä mukaan – </a:t>
            </a:r>
            <a:br>
              <a:rPr lang="fi-FI" altLang="fi-FI" sz="4000" b="1" dirty="0">
                <a:solidFill>
                  <a:srgbClr val="7030A0"/>
                </a:solidFill>
              </a:rPr>
            </a:br>
            <a:r>
              <a:rPr lang="fi-FI" altLang="fi-FI" sz="4000" b="1" dirty="0">
                <a:solidFill>
                  <a:srgbClr val="7030A0"/>
                </a:solidFill>
              </a:rPr>
              <a:t>digitaaliseen kokeeseen tarvittavat laitteet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0EAD28E7-21DB-4AFC-88D3-E37191959934}"/>
              </a:ext>
            </a:extLst>
          </p:cNvPr>
          <p:cNvGraphicFramePr/>
          <p:nvPr/>
        </p:nvGraphicFramePr>
        <p:xfrm>
          <a:off x="2195736" y="1124744"/>
          <a:ext cx="4464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E01CC914-47B0-1C9D-61CB-F2776F89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112963"/>
            <a:ext cx="8002587" cy="41925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fi-FI" altLang="fi-FI" sz="3200" dirty="0"/>
              <a:t>oma kannettava tietokone </a:t>
            </a:r>
            <a:r>
              <a:rPr lang="fi-FI" altLang="fi-FI" sz="2000" b="0" i="1" dirty="0">
                <a:hlinkClick r:id="rId7"/>
              </a:rPr>
              <a:t>https://www.ylioppilastutkinto.fi/fi/tutkinnon-toimeenpano/maaraykset-ja-ohjeet/yleiset-maaraykset-ja-ohjeet/liite-2-kokelaan</a:t>
            </a:r>
            <a:endParaRPr lang="fi-FI" altLang="fi-FI" sz="2000" b="0" i="1" dirty="0"/>
          </a:p>
          <a:p>
            <a:pPr lvl="1">
              <a:lnSpc>
                <a:spcPct val="80000"/>
              </a:lnSpc>
              <a:spcBef>
                <a:spcPts val="1800"/>
              </a:spcBef>
            </a:pPr>
            <a:endParaRPr lang="fi-FI" altLang="fi-FI" sz="1600" b="0" i="1" dirty="0"/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fi-FI" altLang="fi-FI" sz="2800" b="0" dirty="0"/>
              <a:t>Tietokoneen yhteensopivuuden voi varmistaa lataamalla kokeen käyttöjärjestelmän omalle USB-muistille ja käynnistämällä sen tietokoneessa. 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fi-FI" altLang="fi-FI" sz="2800" b="0" dirty="0"/>
              <a:t>Ohjeet löytyvät osoitteesta </a:t>
            </a:r>
            <a:r>
              <a:rPr lang="fi-FI" altLang="fi-FI" sz="2800" b="0" dirty="0">
                <a:hlinkClick r:id="rId8"/>
              </a:rPr>
              <a:t>http://www.abitti.fi/fi/ohjeet/</a:t>
            </a:r>
            <a:r>
              <a:rPr lang="fi-FI" altLang="fi-FI" sz="2800" b="0" dirty="0"/>
              <a:t>.</a:t>
            </a:r>
            <a:endParaRPr lang="fi-FI" altLang="fi-FI" sz="3600" dirty="0"/>
          </a:p>
        </p:txBody>
      </p:sp>
      <p:pic>
        <p:nvPicPr>
          <p:cNvPr id="44037" name="Kuva 8">
            <a:extLst>
              <a:ext uri="{FF2B5EF4-FFF2-40B4-BE49-F238E27FC236}">
                <a16:creationId xmlns:a16="http://schemas.microsoft.com/office/drawing/2014/main" id="{5F3E5407-EDBB-7705-4BA1-1A6262D27E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>
            <a:extLst>
              <a:ext uri="{FF2B5EF4-FFF2-40B4-BE49-F238E27FC236}">
                <a16:creationId xmlns:a16="http://schemas.microsoft.com/office/drawing/2014/main" id="{B7D721F6-3C65-6043-C092-D3D5AC06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1" y="1723091"/>
            <a:ext cx="3704572" cy="370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Kuva 3">
            <a:extLst>
              <a:ext uri="{FF2B5EF4-FFF2-40B4-BE49-F238E27FC236}">
                <a16:creationId xmlns:a16="http://schemas.microsoft.com/office/drawing/2014/main" id="{49B0133F-3389-2A82-7790-85BFC314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54" y="1392825"/>
            <a:ext cx="13890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4411F724-A749-4B00-811C-AA53B3D9615E}"/>
              </a:ext>
            </a:extLst>
          </p:cNvPr>
          <p:cNvSpPr/>
          <p:nvPr/>
        </p:nvSpPr>
        <p:spPr>
          <a:xfrm>
            <a:off x="369540" y="5137151"/>
            <a:ext cx="8116887" cy="1092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7891" name="Otsikko 1">
            <a:extLst>
              <a:ext uri="{FF2B5EF4-FFF2-40B4-BE49-F238E27FC236}">
                <a16:creationId xmlns:a16="http://schemas.microsoft.com/office/drawing/2014/main" id="{33A7A838-CDD4-4C47-94A2-D2DA52EA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65150"/>
            <a:ext cx="7777162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 b="1">
                <a:solidFill>
                  <a:srgbClr val="7030A0"/>
                </a:solidFill>
              </a:rPr>
              <a:t>Tutkintopäivänä mukaan – </a:t>
            </a:r>
            <a:br>
              <a:rPr lang="fi-FI" altLang="fi-FI" sz="4000" b="1">
                <a:solidFill>
                  <a:srgbClr val="7030A0"/>
                </a:solidFill>
              </a:rPr>
            </a:br>
            <a:r>
              <a:rPr lang="fi-FI" altLang="fi-FI" sz="4000" b="1">
                <a:solidFill>
                  <a:srgbClr val="7030A0"/>
                </a:solidFill>
              </a:rPr>
              <a:t>digitaaliseen kokeeseen tarvittavat laitteet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0EAD28E7-21DB-4AFC-88D3-E37191959934}"/>
              </a:ext>
            </a:extLst>
          </p:cNvPr>
          <p:cNvGraphicFramePr/>
          <p:nvPr/>
        </p:nvGraphicFramePr>
        <p:xfrm>
          <a:off x="2195736" y="1124744"/>
          <a:ext cx="4464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D8FE82CC-0B11-4490-9FFF-FB0BA0C5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655763"/>
            <a:ext cx="6489700" cy="46704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0100" lvl="1" indent="-342900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200" dirty="0"/>
              <a:t>oma kannettava tietokone </a:t>
            </a:r>
          </a:p>
          <a:p>
            <a:pPr marL="800100" lvl="1" indent="-3429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dirty="0"/>
              <a:t>virtajohto/laturi</a:t>
            </a:r>
          </a:p>
          <a:p>
            <a:pPr marL="800100" lvl="1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dirty="0"/>
              <a:t>langalliset kuulokkeet </a:t>
            </a:r>
          </a:p>
          <a:p>
            <a:pPr marL="800100" lvl="1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dirty="0"/>
              <a:t>langallinen hiiri (ellet käytä </a:t>
            </a:r>
            <a:r>
              <a:rPr lang="fi-FI" sz="2400" b="0" dirty="0" err="1"/>
              <a:t>tasohiirtä</a:t>
            </a:r>
            <a:r>
              <a:rPr lang="fi-FI" sz="2400" b="0" dirty="0"/>
              <a:t>) </a:t>
            </a:r>
          </a:p>
          <a:p>
            <a:pPr marL="800100" lvl="1" indent="-342900"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dirty="0"/>
              <a:t>tarvittavat </a:t>
            </a:r>
            <a:r>
              <a:rPr lang="fi-FI" sz="2400" dirty="0"/>
              <a:t>adapterit</a:t>
            </a:r>
            <a:r>
              <a:rPr lang="fi-FI" sz="2400" b="0" dirty="0"/>
              <a:t> </a:t>
            </a: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2400" b="0" dirty="0"/>
              <a:t>	(Ethernet-verkkoliitäntä, USB-jakaja)</a:t>
            </a:r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3600" dirty="0"/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3600" dirty="0"/>
          </a:p>
          <a:p>
            <a:pPr marL="457200" lvl="1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600" dirty="0"/>
              <a:t>Mitään langatonta (Bluetooth) tekniikka EI SAA olla mukana!</a:t>
            </a:r>
          </a:p>
        </p:txBody>
      </p:sp>
      <p:pic>
        <p:nvPicPr>
          <p:cNvPr id="45064" name="Kuva 8">
            <a:extLst>
              <a:ext uri="{FF2B5EF4-FFF2-40B4-BE49-F238E27FC236}">
                <a16:creationId xmlns:a16="http://schemas.microsoft.com/office/drawing/2014/main" id="{1CEF1BE3-04A5-018F-E515-4C5B1200A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Yhdistin: Kaareva 10">
            <a:extLst>
              <a:ext uri="{FF2B5EF4-FFF2-40B4-BE49-F238E27FC236}">
                <a16:creationId xmlns:a16="http://schemas.microsoft.com/office/drawing/2014/main" id="{0DB32D03-BF31-4920-B2C4-7FCB53AACACD}"/>
              </a:ext>
            </a:extLst>
          </p:cNvPr>
          <p:cNvCxnSpPr>
            <a:cxnSpLocks/>
          </p:cNvCxnSpPr>
          <p:nvPr/>
        </p:nvCxnSpPr>
        <p:spPr>
          <a:xfrm flipV="1">
            <a:off x="3272118" y="4562734"/>
            <a:ext cx="3676146" cy="960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Yhdistin: Kaareva 17">
            <a:extLst>
              <a:ext uri="{FF2B5EF4-FFF2-40B4-BE49-F238E27FC236}">
                <a16:creationId xmlns:a16="http://schemas.microsoft.com/office/drawing/2014/main" id="{14592E52-2284-459F-8912-9477D086C25A}"/>
              </a:ext>
            </a:extLst>
          </p:cNvPr>
          <p:cNvCxnSpPr>
            <a:cxnSpLocks/>
          </p:cNvCxnSpPr>
          <p:nvPr/>
        </p:nvCxnSpPr>
        <p:spPr>
          <a:xfrm flipV="1">
            <a:off x="4867835" y="3702424"/>
            <a:ext cx="1685365" cy="430305"/>
          </a:xfrm>
          <a:prstGeom prst="curvedConnector3">
            <a:avLst>
              <a:gd name="adj1" fmla="val -10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2A0738F2-2AB2-492A-9097-9EBC8AEDAD03}"/>
              </a:ext>
            </a:extLst>
          </p:cNvPr>
          <p:cNvCxnSpPr>
            <a:cxnSpLocks/>
          </p:cNvCxnSpPr>
          <p:nvPr/>
        </p:nvCxnSpPr>
        <p:spPr>
          <a:xfrm>
            <a:off x="3198714" y="4428565"/>
            <a:ext cx="89956" cy="1437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9555B0A-93C2-4237-9164-0A3A6BF7D12C}"/>
              </a:ext>
            </a:extLst>
          </p:cNvPr>
          <p:cNvSpPr txBox="1"/>
          <p:nvPr/>
        </p:nvSpPr>
        <p:spPr>
          <a:xfrm>
            <a:off x="7326454" y="2409164"/>
            <a:ext cx="135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USB-C ja USB-A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BB324E93-5432-4F8D-8D34-E5C6620E5C2A}"/>
              </a:ext>
            </a:extLst>
          </p:cNvPr>
          <p:cNvSpPr/>
          <p:nvPr/>
        </p:nvSpPr>
        <p:spPr>
          <a:xfrm>
            <a:off x="1450975" y="1114425"/>
            <a:ext cx="6827838" cy="1250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6083" name="Otsikko 1">
            <a:extLst>
              <a:ext uri="{FF2B5EF4-FFF2-40B4-BE49-F238E27FC236}">
                <a16:creationId xmlns:a16="http://schemas.microsoft.com/office/drawing/2014/main" id="{2BEBBA80-C984-9DD9-66F1-62C09198A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Tutkintopäivänä mukaan lisäksi…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99A25D9C-2DAB-47CD-9271-BB570BE05958}"/>
              </a:ext>
            </a:extLst>
          </p:cNvPr>
          <p:cNvGraphicFramePr/>
          <p:nvPr/>
        </p:nvGraphicFramePr>
        <p:xfrm>
          <a:off x="1451194" y="1143454"/>
          <a:ext cx="7356256" cy="122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kehys 3">
            <a:extLst>
              <a:ext uri="{FF2B5EF4-FFF2-40B4-BE49-F238E27FC236}">
                <a16:creationId xmlns:a16="http://schemas.microsoft.com/office/drawing/2014/main" id="{92F0887D-FCC4-45CF-AD13-05B4B2A78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82677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000" b="0"/>
              <a:t>Koetilaan </a:t>
            </a:r>
            <a:r>
              <a:rPr lang="fi-FI" sz="3000">
                <a:solidFill>
                  <a:srgbClr val="FF0000"/>
                </a:solidFill>
              </a:rPr>
              <a:t>ei saa tuoda</a:t>
            </a:r>
          </a:p>
          <a:p>
            <a:pPr marL="800100" lvl="1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000" b="0"/>
              <a:t>kirjaa tai kirjan lehtiä, leikelmiä, muistiinpanovihkoja, paperia, talouspaperia</a:t>
            </a:r>
          </a:p>
          <a:p>
            <a:pPr marL="800100" lvl="1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000" b="0"/>
              <a:t>matkapuhelimia, älykelloja tai muita elektronisia laitteita.</a:t>
            </a:r>
          </a:p>
          <a:p>
            <a:pPr lvl="1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i-FI" sz="3000" b="0"/>
              <a:t>Nenäliinoja ja intiimihygieniatuotteita on saatavilla, mutta omiakin voi tuoda, mikäli ne ovat avaamattomissa yksittäispakkauksissa.</a:t>
            </a:r>
          </a:p>
          <a:p>
            <a:pPr indent="-285750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0">
                <a:solidFill>
                  <a:srgbClr val="FF0000"/>
                </a:solidFill>
              </a:rPr>
              <a:t>Taskut pitää olla tyhjät!</a:t>
            </a:r>
          </a:p>
        </p:txBody>
      </p:sp>
      <p:pic>
        <p:nvPicPr>
          <p:cNvPr id="46086" name="Kuva 8">
            <a:extLst>
              <a:ext uri="{FF2B5EF4-FFF2-40B4-BE49-F238E27FC236}">
                <a16:creationId xmlns:a16="http://schemas.microsoft.com/office/drawing/2014/main" id="{E06E650A-E4D0-D762-5DDC-BF6227AE8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tsikko 1">
            <a:extLst>
              <a:ext uri="{FF2B5EF4-FFF2-40B4-BE49-F238E27FC236}">
                <a16:creationId xmlns:a16="http://schemas.microsoft.com/office/drawing/2014/main" id="{F6549F76-30E8-CC92-4581-71574BDD5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Eväät, vaatteet, hajusteet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EFA13B4A-B884-4968-B2CE-B2FE36347996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B5AD0792-89C1-480E-A580-93718F1E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09700"/>
            <a:ext cx="831691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SzPct val="150000"/>
              <a:defRPr/>
            </a:pPr>
            <a:r>
              <a:rPr lang="fi-FI" altLang="fi-FI" sz="2800" b="0">
                <a:ea typeface="ＭＳ Ｐゴシック" pitchFamily="34" charset="-128"/>
              </a:rPr>
              <a:t>Poista eväiden tekstit jo kotona ja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None/>
              <a:defRPr/>
            </a:pPr>
            <a:r>
              <a:rPr lang="fi-FI" altLang="fi-FI" sz="2800" b="0">
                <a:ea typeface="ＭＳ Ｐゴシック" pitchFamily="34" charset="-128"/>
              </a:rPr>
              <a:t>    pakkaa eväät </a:t>
            </a:r>
            <a:r>
              <a:rPr lang="fi-FI" altLang="fi-FI" sz="2800">
                <a:solidFill>
                  <a:srgbClr val="7030A0"/>
                </a:solidFill>
                <a:ea typeface="ＭＳ Ｐゴシック" pitchFamily="34" charset="-128"/>
              </a:rPr>
              <a:t>läpinäkyviin</a:t>
            </a:r>
            <a:r>
              <a:rPr lang="fi-FI" altLang="fi-FI" sz="2800" b="0">
                <a:ea typeface="ＭＳ Ｐゴシック" pitchFamily="34" charset="-128"/>
              </a:rPr>
              <a:t> pusseihin tai rasioihin.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None/>
              <a:defRPr/>
            </a:pPr>
            <a:endParaRPr lang="fi-FI" altLang="fi-FI" sz="2800" b="0">
              <a:ea typeface="ＭＳ Ｐゴシック" pitchFamily="34" charset="-128"/>
            </a:endParaRP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None/>
              <a:defRPr/>
            </a:pPr>
            <a:r>
              <a:rPr lang="fi-FI" altLang="fi-FI" sz="2800" i="1">
                <a:solidFill>
                  <a:srgbClr val="7030A0"/>
                </a:solidFill>
                <a:ea typeface="ＭＳ Ｐゴシック" pitchFamily="34" charset="-128"/>
              </a:rPr>
              <a:t>    Koululla ei ole tarvikkeita eväiden pakkaamiseen     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None/>
              <a:defRPr/>
            </a:pPr>
            <a:r>
              <a:rPr lang="fi-FI" altLang="fi-FI" sz="2800" i="1">
                <a:solidFill>
                  <a:srgbClr val="7030A0"/>
                </a:solidFill>
                <a:ea typeface="ＭＳ Ｐゴシック" pitchFamily="34" charset="-128"/>
              </a:rPr>
              <a:t>    uudelleen tai teippaamiseen.</a:t>
            </a:r>
          </a:p>
          <a:p>
            <a:pPr>
              <a:buSzPct val="150000"/>
              <a:buFont typeface="Arial" panose="020B0604020202020204" pitchFamily="34" charset="0"/>
              <a:buNone/>
              <a:defRPr/>
            </a:pPr>
            <a:endParaRPr lang="fi-FI" altLang="fi-FI" sz="2800" b="0">
              <a:ea typeface="ＭＳ Ｐゴシック" pitchFamily="34" charset="-128"/>
            </a:endParaRPr>
          </a:p>
          <a:p>
            <a:pPr marL="342900" indent="-342900">
              <a:spcBef>
                <a:spcPts val="0"/>
              </a:spcBef>
              <a:buSzPct val="150000"/>
              <a:defRPr/>
            </a:pPr>
            <a:r>
              <a:rPr lang="fi-FI" altLang="fi-FI" sz="2800" b="0">
                <a:ea typeface="ＭＳ Ｐゴシック" pitchFamily="34" charset="-128"/>
              </a:rPr>
              <a:t>Tarkista, ettei ylläsi olevissa vaatteissa ole tekstejä, joista voisi olla apua kokelaalle.</a:t>
            </a:r>
          </a:p>
          <a:p>
            <a:pPr marL="342900" indent="-342900">
              <a:spcBef>
                <a:spcPts val="1200"/>
              </a:spcBef>
              <a:buSzPct val="150000"/>
              <a:defRPr/>
            </a:pPr>
            <a:r>
              <a:rPr lang="fi-FI" altLang="fi-FI" sz="2800" b="0">
                <a:ea typeface="ＭＳ Ｐゴシック" pitchFamily="34" charset="-128"/>
              </a:rPr>
              <a:t>Älä käytä hajusteita!</a:t>
            </a:r>
          </a:p>
          <a:p>
            <a:pPr marL="342900" indent="-342900">
              <a:spcBef>
                <a:spcPts val="1200"/>
              </a:spcBef>
              <a:buSzPct val="150000"/>
              <a:defRPr/>
            </a:pPr>
            <a:r>
              <a:rPr lang="fi-FI" altLang="fi-FI" sz="2800" b="0">
                <a:ea typeface="ＭＳ Ｐゴシック" pitchFamily="34" charset="-128"/>
              </a:rPr>
              <a:t>Huomioi ympärilläsi olevat!</a:t>
            </a:r>
          </a:p>
          <a:p>
            <a:pPr marL="457200" lvl="1" indent="0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3600"/>
          </a:p>
        </p:txBody>
      </p:sp>
      <p:pic>
        <p:nvPicPr>
          <p:cNvPr id="47109" name="Kuva 8">
            <a:extLst>
              <a:ext uri="{FF2B5EF4-FFF2-40B4-BE49-F238E27FC236}">
                <a16:creationId xmlns:a16="http://schemas.microsoft.com/office/drawing/2014/main" id="{DDCB6919-E81B-AB79-93C9-3EF668D2F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tsikko 1">
            <a:extLst>
              <a:ext uri="{FF2B5EF4-FFF2-40B4-BE49-F238E27FC236}">
                <a16:creationId xmlns:a16="http://schemas.microsoft.com/office/drawing/2014/main" id="{FB508E3B-5C8B-A0AC-3E24-42A29CE29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34963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Arvotavarat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EDD5041F-E177-46DD-9A71-08421D8BB71A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EB5CC5AE-9E8F-4EE4-A2C8-4435A253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454150"/>
            <a:ext cx="8207375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Jos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tuot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koepäivänä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mukanasi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arvotavaroita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ne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voi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jättää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säilytykseen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Pakattuna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valmiiksi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kotona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sz="3200" u="sng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pieneen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pussiin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, 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 </a:t>
            </a: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jossa</a:t>
            </a:r>
            <a:r>
              <a:rPr lang="en-GB" altLang="fi-FI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on </a:t>
            </a:r>
            <a:r>
              <a:rPr lang="en-GB" altLang="fi-FI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nimesi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Jätä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pussi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tähän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tarkoitukseen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varattuun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laatikkoon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ja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nouda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se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koulun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kansliasta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kokeen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päätyttyä</a:t>
            </a: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                     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(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Kanslia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sijaitsee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E-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siiven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2. 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kerroksessa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.)</a:t>
            </a:r>
          </a:p>
          <a:p>
            <a:pPr lvl="1" eaLnBrk="1" hangingPunct="1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Hatanpäällä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saat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ne 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lähtiessäsi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sz="2000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pukuhuoneessa</a:t>
            </a:r>
            <a:r>
              <a:rPr lang="en-GB" altLang="fi-FI" sz="20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6" name="Tekstikehys 3">
            <a:extLst>
              <a:ext uri="{FF2B5EF4-FFF2-40B4-BE49-F238E27FC236}">
                <a16:creationId xmlns:a16="http://schemas.microsoft.com/office/drawing/2014/main" id="{388EBB11-CBDD-4BF0-8C7E-2D4E002C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280818"/>
            <a:ext cx="83169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Ilman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pussia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olevat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arvotavarat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säilytät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omalla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i-FI" b="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vastuullasi</a:t>
            </a:r>
            <a:r>
              <a:rPr lang="en-GB" altLang="fi-FI" b="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i-FI" altLang="en-US" b="0" dirty="0">
              <a:latin typeface="Calibri" panose="020F0502020204030204" pitchFamily="34" charset="0"/>
            </a:endParaRPr>
          </a:p>
        </p:txBody>
      </p:sp>
      <p:pic>
        <p:nvPicPr>
          <p:cNvPr id="48134" name="Kuva 8">
            <a:extLst>
              <a:ext uri="{FF2B5EF4-FFF2-40B4-BE49-F238E27FC236}">
                <a16:creationId xmlns:a16="http://schemas.microsoft.com/office/drawing/2014/main" id="{D989217D-46C2-FDB3-47E4-6A83E658B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tsikko 1">
            <a:extLst>
              <a:ext uri="{FF2B5EF4-FFF2-40B4-BE49-F238E27FC236}">
                <a16:creationId xmlns:a16="http://schemas.microsoft.com/office/drawing/2014/main" id="{B1A8FF3E-C383-EAB0-4765-F2F39151A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Kokeeseen saapuessasi…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7A61CD64-5566-4067-91ED-CE07955D2F78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6" name="Tekstikehys 3">
            <a:extLst>
              <a:ext uri="{FF2B5EF4-FFF2-40B4-BE49-F238E27FC236}">
                <a16:creationId xmlns:a16="http://schemas.microsoft.com/office/drawing/2014/main" id="{DD4468CB-E1CA-C8A0-6A6A-96EEC1F5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854075"/>
            <a:ext cx="831691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150000"/>
              <a:buFont typeface="Arial" panose="020B0604020202020204" pitchFamily="34" charset="0"/>
              <a:buNone/>
            </a:pPr>
            <a:r>
              <a:rPr lang="fi-FI" altLang="fi-FI" sz="400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Klo 8.00 oltava koepaikalla</a:t>
            </a:r>
            <a:r>
              <a:rPr lang="fi-FI" altLang="fi-FI" sz="4000" b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ctr">
              <a:spcBef>
                <a:spcPct val="20000"/>
              </a:spcBef>
              <a:buSzPct val="150000"/>
              <a:buFont typeface="Arial" panose="020B0604020202020204" pitchFamily="34" charset="0"/>
              <a:buNone/>
            </a:pPr>
            <a:endParaRPr lang="fi-FI" altLang="fi-FI" sz="4000" b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20000"/>
              </a:spcBef>
              <a:buSzPct val="150000"/>
              <a:buFont typeface="Arial" panose="020B0604020202020204" pitchFamily="34" charset="0"/>
              <a:buNone/>
            </a:pPr>
            <a:endParaRPr lang="fi-FI" altLang="fi-FI" sz="4000" b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20000"/>
              </a:spcBef>
              <a:buSzPct val="150000"/>
              <a:buFont typeface="Arial" panose="020B0604020202020204" pitchFamily="34" charset="0"/>
              <a:buNone/>
            </a:pPr>
            <a:endParaRPr lang="fi-FI" altLang="fi-FI" sz="4000" b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fi-FI" altLang="fi-FI" sz="2800" b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08058D38-596C-424A-9720-B8A22802C983}"/>
              </a:ext>
            </a:extLst>
          </p:cNvPr>
          <p:cNvSpPr/>
          <p:nvPr/>
        </p:nvSpPr>
        <p:spPr>
          <a:xfrm>
            <a:off x="820291" y="3634101"/>
            <a:ext cx="7704856" cy="1967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85524876-35CB-4903-A2FA-990BA8E620CF}"/>
              </a:ext>
            </a:extLst>
          </p:cNvPr>
          <p:cNvSpPr/>
          <p:nvPr/>
        </p:nvSpPr>
        <p:spPr>
          <a:xfrm>
            <a:off x="676275" y="1791398"/>
            <a:ext cx="7992888" cy="14265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9159" name="Kuva 8">
            <a:extLst>
              <a:ext uri="{FF2B5EF4-FFF2-40B4-BE49-F238E27FC236}">
                <a16:creationId xmlns:a16="http://schemas.microsoft.com/office/drawing/2014/main" id="{04B6001B-99C7-A8C0-9C62-314DD6DD4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87771C2-FD7C-8481-9D2D-2429B613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933575"/>
            <a:ext cx="8369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sz="2800" b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fi-FI" altLang="fi-FI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Lue, kysy, kuuntele </a:t>
            </a:r>
            <a:r>
              <a:rPr lang="fi-FI" altLang="fi-FI" sz="2800" b="0">
                <a:latin typeface="Calibri" panose="020F0502020204030204" pitchFamily="34" charset="0"/>
                <a:ea typeface="ＭＳ Ｐゴシック" panose="020B0600070205080204" pitchFamily="34" charset="-128"/>
              </a:rPr>
              <a:t>ohjeet koululle saapuessasi ja odota rauhallisesti järjestelyiden etenemistä.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D70286E-8818-9651-5301-E9BF254D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83013"/>
            <a:ext cx="83693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sz="2800" b="0">
                <a:latin typeface="Calibri" panose="020F0502020204030204" pitchFamily="34" charset="0"/>
                <a:ea typeface="ＭＳ Ｐゴシック" panose="020B0600070205080204" pitchFamily="34" charset="-128"/>
              </a:rPr>
              <a:t> digitaalisen koejärjestelmän käynnistys</a:t>
            </a:r>
          </a:p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sz="2800" b="0">
                <a:latin typeface="Calibri" panose="020F0502020204030204" pitchFamily="34" charset="0"/>
                <a:ea typeface="ＭＳ Ｐゴシック" panose="020B0600070205080204" pitchFamily="34" charset="-128"/>
              </a:rPr>
              <a:t> yleisohjeet ja ainekohtaiset ohjeet n. klo 8.30</a:t>
            </a:r>
          </a:p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sz="2800" b="0">
                <a:latin typeface="Calibri" panose="020F0502020204030204" pitchFamily="34" charset="0"/>
                <a:ea typeface="ＭＳ Ｐゴシック" panose="020B0600070205080204" pitchFamily="34" charset="-128"/>
              </a:rPr>
              <a:t> koe alkaa n. klo 9.00</a:t>
            </a:r>
          </a:p>
          <a:p>
            <a:pPr lvl="1"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fi-FI" altLang="fi-FI" sz="2800" b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>
            <a:extLst>
              <a:ext uri="{FF2B5EF4-FFF2-40B4-BE49-F238E27FC236}">
                <a16:creationId xmlns:a16="http://schemas.microsoft.com/office/drawing/2014/main" id="{E317BEF0-EDE6-7228-E94A-18C8008B0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Saapuessasi…</a:t>
            </a:r>
            <a:br>
              <a:rPr lang="fi-FI" altLang="fi-FI" sz="4000" b="1">
                <a:solidFill>
                  <a:srgbClr val="7030A0"/>
                </a:solidFill>
              </a:rPr>
            </a:br>
            <a:r>
              <a:rPr lang="fi-FI" altLang="fi-FI" sz="4000" b="1">
                <a:solidFill>
                  <a:srgbClr val="7030A0"/>
                </a:solidFill>
              </a:rPr>
              <a:t>… kun koe on B-siiven luokassa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A8813F93-2F01-4A2D-92F7-A372F5B1C0F6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F3888E52-A183-2546-E597-A9711898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671638"/>
            <a:ext cx="831532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Ota aulasta tarjotin ja siirry 3. kerrokseen odottamaan sisäänpääsyä siiven käytävälle.</a:t>
            </a:r>
          </a:p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Jätä takkisi ja reppusi käytävän naulakkoon. </a:t>
            </a:r>
          </a:p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Kannettavan tietokoneen tarvikkeineen sekä eväät ja kirjoitusvälineet voi kuljettaa luokkaan kahteen eri kertaan.</a:t>
            </a:r>
          </a:p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Kaikki kantamukset tarkistetaan luokan ovella. Kannettavan tietokoneen kansi on voitava avata siinä.</a:t>
            </a:r>
          </a:p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Henkilöllisyys tarkistetaan luokassa kirjautuessasi </a:t>
            </a:r>
            <a:r>
              <a:rPr lang="fi-FI" altLang="fi-FI" b="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Abittiin</a:t>
            </a: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en-US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Muista, ettei taskuissasi saa olla mitään.</a:t>
            </a:r>
          </a:p>
        </p:txBody>
      </p:sp>
      <p:pic>
        <p:nvPicPr>
          <p:cNvPr id="50181" name="Kuva 8">
            <a:extLst>
              <a:ext uri="{FF2B5EF4-FFF2-40B4-BE49-F238E27FC236}">
                <a16:creationId xmlns:a16="http://schemas.microsoft.com/office/drawing/2014/main" id="{34C15D18-FE1F-6E57-A6CC-228AC9E35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tsikko 1">
            <a:extLst>
              <a:ext uri="{FF2B5EF4-FFF2-40B4-BE49-F238E27FC236}">
                <a16:creationId xmlns:a16="http://schemas.microsoft.com/office/drawing/2014/main" id="{41A40AEA-DBEE-F5DC-0D82-B0C373FF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438150"/>
            <a:ext cx="7467600" cy="936625"/>
          </a:xfrm>
        </p:spPr>
        <p:txBody>
          <a:bodyPr/>
          <a:lstStyle/>
          <a:p>
            <a:pPr eaLnBrk="1" hangingPunct="1"/>
            <a:r>
              <a:rPr lang="fi-FI" altLang="fi-FI" sz="3600" b="1">
                <a:solidFill>
                  <a:srgbClr val="7030A0"/>
                </a:solidFill>
              </a:rPr>
              <a:t>Saapuessasi…</a:t>
            </a:r>
            <a:br>
              <a:rPr lang="fi-FI" altLang="fi-FI" sz="3600" b="1">
                <a:solidFill>
                  <a:srgbClr val="7030A0"/>
                </a:solidFill>
              </a:rPr>
            </a:br>
            <a:r>
              <a:rPr lang="fi-FI" altLang="fi-FI" sz="3600" b="1">
                <a:solidFill>
                  <a:srgbClr val="7030A0"/>
                </a:solidFill>
              </a:rPr>
              <a:t>…kun koe on Lataamossa tai liikuntasalissa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A8813F93-2F01-4A2D-92F7-A372F5B1C0F6}"/>
              </a:ext>
            </a:extLst>
          </p:cNvPr>
          <p:cNvGraphicFramePr/>
          <p:nvPr/>
        </p:nvGraphicFramePr>
        <p:xfrm>
          <a:off x="676275" y="1532693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59036885-2264-B92B-9035-A3C47D9F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616075"/>
            <a:ext cx="820896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Ota aulasta tarjotin ja puuvillakassi.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Laita </a:t>
            </a:r>
            <a:r>
              <a:rPr lang="fi-FI" altLang="fi-FI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tietokone ja sen oheistarvikkeet kassiin </a:t>
            </a: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ja evääsi tarjottimelle. 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Vie päällysvaatteesi ja kassisi naulakkoon (B1-siipi). 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Siirry koetilan jonoon.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Näytä evääsi valvojalle.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Siirry tavaroinesi koetilaan. Älä poistu enää sieltä ennen koetta.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rgbClr val="FF33C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Ota tietokone esille kassista vasta, kun valvoja on vieressäsi</a:t>
            </a:r>
            <a:r>
              <a:rPr lang="fi-FI" altLang="fi-FI" b="0" dirty="0">
                <a:solidFill>
                  <a:srgbClr val="FF33C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</a:t>
            </a:r>
            <a:r>
              <a:rPr lang="fi-FI" altLang="fi-FI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Henkilöllisyys tarkistetaan tietokonetta käynnistettäessä.</a:t>
            </a:r>
          </a:p>
          <a:p>
            <a:pPr lvl="1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altLang="en-US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Muista, ettei taskuissasi saa olla mitään.</a:t>
            </a:r>
          </a:p>
        </p:txBody>
      </p:sp>
      <p:pic>
        <p:nvPicPr>
          <p:cNvPr id="51205" name="Kuva 8">
            <a:extLst>
              <a:ext uri="{FF2B5EF4-FFF2-40B4-BE49-F238E27FC236}">
                <a16:creationId xmlns:a16="http://schemas.microsoft.com/office/drawing/2014/main" id="{13D9A94E-6052-94C2-0248-A0A7358CE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>
            <a:extLst>
              <a:ext uri="{FF2B5EF4-FFF2-40B4-BE49-F238E27FC236}">
                <a16:creationId xmlns:a16="http://schemas.microsoft.com/office/drawing/2014/main" id="{5574E860-CA42-4050-ADDF-0F0DDD2C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88925"/>
            <a:ext cx="4130675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 b="1">
                <a:solidFill>
                  <a:srgbClr val="7030A0"/>
                </a:solidFill>
              </a:rPr>
              <a:t>Jos sairastut tutkintopäivinä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E9A00247-09D9-4524-B510-BF079F77CAD6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5177F1DF-D78A-467D-859A-AC823377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64076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800" b="0" dirty="0">
                <a:cs typeface="ＭＳ Ｐゴシック"/>
              </a:rPr>
              <a:t>Jos sairastut tai huomaat aamulla myöhästyväsi, ota heti yhteys…</a:t>
            </a:r>
          </a:p>
          <a:p>
            <a:pPr marL="1314450" lvl="3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b="0" dirty="0"/>
              <a:t>rehtoriin tai </a:t>
            </a:r>
            <a:r>
              <a:rPr lang="fi-FI" sz="2800" b="0" dirty="0" err="1"/>
              <a:t>apul.rehtoriin</a:t>
            </a:r>
            <a:r>
              <a:rPr lang="en-GB" altLang="fi-FI" sz="2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45720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i-FI" dirty="0">
                <a:latin typeface="Arial" panose="020B0604020202020204" pitchFamily="34" charset="0"/>
                <a:ea typeface="ＭＳ Ｐゴシック" panose="020B0600070205080204" pitchFamily="34" charset="-128"/>
              </a:rPr>
              <a:t>	040 5685 960   /    </a:t>
            </a:r>
            <a:r>
              <a:rPr lang="fi-FI" dirty="0">
                <a:latin typeface="Arial" panose="020B0604020202020204" pitchFamily="34" charset="0"/>
                <a:ea typeface="ＭＳ Ｐゴシック" panose="020B0600070205080204" pitchFamily="34" charset="-128"/>
              </a:rPr>
              <a:t>040 8697 416</a:t>
            </a:r>
          </a:p>
          <a:p>
            <a:pPr marL="1314450" lvl="3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b="0" dirty="0"/>
              <a:t>kansliaan </a:t>
            </a:r>
          </a:p>
          <a:p>
            <a:pPr marL="457200" lvl="1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fi-FI" dirty="0">
                <a:latin typeface="Arial" panose="020B0604020202020204" pitchFamily="34" charset="0"/>
                <a:ea typeface="ＭＳ Ｐゴシック" panose="020B0600070205080204" pitchFamily="34" charset="-128"/>
              </a:rPr>
              <a:t>	040 1897 101 / </a:t>
            </a:r>
            <a:r>
              <a:rPr lang="fi-FI" dirty="0"/>
              <a:t>040 129 0528</a:t>
            </a:r>
            <a:endParaRPr lang="fi-FI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fi-FI" b="0" dirty="0">
                <a:cs typeface="ＭＳ Ｐゴシック"/>
              </a:rPr>
              <a:t>  Hengitystieinfektio-oireisena/kuumeisena </a:t>
            </a:r>
            <a:r>
              <a:rPr lang="fi-FI" dirty="0">
                <a:cs typeface="ＭＳ Ｐゴシック"/>
              </a:rPr>
              <a:t>ei saa 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cs typeface="ＭＳ Ｐゴシック"/>
              </a:rPr>
              <a:t>    saapua </a:t>
            </a:r>
            <a:r>
              <a:rPr lang="fi-FI" b="0" dirty="0">
                <a:cs typeface="ＭＳ Ｐゴシック"/>
              </a:rPr>
              <a:t>kokeeseen!</a:t>
            </a:r>
          </a:p>
          <a:p>
            <a:pPr marL="45720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fi-FI" sz="4000" dirty="0"/>
          </a:p>
        </p:txBody>
      </p:sp>
      <p:pic>
        <p:nvPicPr>
          <p:cNvPr id="52229" name="Kuva 8">
            <a:extLst>
              <a:ext uri="{FF2B5EF4-FFF2-40B4-BE49-F238E27FC236}">
                <a16:creationId xmlns:a16="http://schemas.microsoft.com/office/drawing/2014/main" id="{BDB18453-67E9-0FF1-32F0-738C6FF29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76C5042B-54ED-40A4-9520-AFCBCF4CF0D0}"/>
              </a:ext>
            </a:extLst>
          </p:cNvPr>
          <p:cNvGraphicFramePr/>
          <p:nvPr/>
        </p:nvGraphicFramePr>
        <p:xfrm>
          <a:off x="467544" y="346171"/>
          <a:ext cx="8136904" cy="617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F16B8F4B-F855-4661-BB94-C267FAEE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088"/>
            <a:ext cx="8569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dirty="0">
                <a:solidFill>
                  <a:srgbClr val="002060"/>
                </a:solidFill>
                <a:cs typeface="ＭＳ Ｐゴシック"/>
              </a:rPr>
              <a:t>Jos tulet kokeeseen ja sinulla on jokin suoritukseen vaikuttava oire: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b="0" dirty="0">
                <a:cs typeface="ＭＳ Ｐゴシック"/>
              </a:rPr>
              <a:t>Toimita koululle </a:t>
            </a:r>
            <a:r>
              <a:rPr lang="fi-FI" sz="2800" dirty="0">
                <a:cs typeface="ＭＳ Ｐゴシック"/>
              </a:rPr>
              <a:t>lääkärintodistus viimeistään 26.3.</a:t>
            </a:r>
            <a:endParaRPr lang="fi-FI" sz="2800" b="0" dirty="0">
              <a:cs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b="0" dirty="0">
                <a:cs typeface="ＭＳ Ｐゴシック"/>
              </a:rPr>
              <a:t>     Lausunnossa oltava </a:t>
            </a:r>
            <a:r>
              <a:rPr lang="fi-FI" sz="2800" dirty="0">
                <a:cs typeface="ＭＳ Ｐゴシック"/>
              </a:rPr>
              <a:t>työkyvyttömyysaika</a:t>
            </a:r>
            <a:r>
              <a:rPr lang="fi-FI" sz="2800" b="0" dirty="0">
                <a:cs typeface="ＭＳ Ｐゴシック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b="0" dirty="0">
                <a:cs typeface="ＭＳ Ｐゴシック"/>
              </a:rPr>
              <a:t>     ko. kirjoituspäivänä.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i-FI" sz="2800" b="0" dirty="0">
                <a:cs typeface="ＭＳ Ｐゴシック"/>
              </a:rPr>
              <a:t>Jos tarvitset omia lääkkeitä, anna ne valvojalle. Saat ne pyytäessäsi.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dirty="0">
                <a:solidFill>
                  <a:srgbClr val="002060"/>
                </a:solidFill>
                <a:cs typeface="ＭＳ Ｐゴシック"/>
              </a:rPr>
              <a:t>Mikäli et tule kokeeseen: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b="0" dirty="0">
                <a:cs typeface="ＭＳ Ｐゴシック"/>
              </a:rPr>
              <a:t>   </a:t>
            </a:r>
            <a:r>
              <a:rPr lang="fi-FI" sz="2800" dirty="0">
                <a:cs typeface="ＭＳ Ｐゴシック"/>
              </a:rPr>
              <a:t>Jos et tule kokeeseen mistä tahansa syystä, ilmoita    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dirty="0">
                <a:cs typeface="ＭＳ Ｐゴシック"/>
              </a:rPr>
              <a:t>    siitä ennalta</a:t>
            </a:r>
            <a:r>
              <a:rPr lang="fi-FI" sz="2800" b="0" dirty="0">
                <a:cs typeface="ＭＳ Ｐゴシック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b="0" dirty="0">
                <a:cs typeface="ＭＳ Ｐゴシック"/>
              </a:rPr>
              <a:t>   Poissaoloon (pätevästä syystä) voi jälkikäteen anoa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800" b="0" dirty="0">
                <a:cs typeface="ＭＳ Ｐゴシック"/>
              </a:rPr>
              <a:t>     ilmoittautumisen mitätöimistä (lääkärintodistus!).</a:t>
            </a:r>
            <a:endParaRPr lang="fi-FI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68806EBD-76C3-4E8C-A4DF-1969EAEFB0DF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Tekstiruutu 7">
            <a:extLst>
              <a:ext uri="{FF2B5EF4-FFF2-40B4-BE49-F238E27FC236}">
                <a16:creationId xmlns:a16="http://schemas.microsoft.com/office/drawing/2014/main" id="{50F03CFB-93FF-BADE-EB71-799211DC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133600"/>
            <a:ext cx="64087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Seuraa Wilman tiedotteita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ja lue sinulle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lähetetyt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Wilma-viestit!</a:t>
            </a:r>
          </a:p>
          <a:p>
            <a:pPr eaLnBrk="1" hangingPunct="1"/>
            <a:endParaRPr lang="fi-FI" altLang="en-US" b="0">
              <a:ea typeface="ＭＳ Ｐゴシック" panose="020B0600070205080204" pitchFamily="34" charset="-128"/>
            </a:endParaRPr>
          </a:p>
        </p:txBody>
      </p:sp>
      <p:pic>
        <p:nvPicPr>
          <p:cNvPr id="37892" name="Kuva 8">
            <a:extLst>
              <a:ext uri="{FF2B5EF4-FFF2-40B4-BE49-F238E27FC236}">
                <a16:creationId xmlns:a16="http://schemas.microsoft.com/office/drawing/2014/main" id="{872BA51A-2A6E-82DD-F613-1056105AB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tsikko 1">
            <a:extLst>
              <a:ext uri="{FF2B5EF4-FFF2-40B4-BE49-F238E27FC236}">
                <a16:creationId xmlns:a16="http://schemas.microsoft.com/office/drawing/2014/main" id="{1578160E-25B6-AB0F-A377-48FF274B9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Kokeessa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BECDD124-FEAD-47D9-A746-F3D3C6A96460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87F736A7-1DE3-4BBD-BABE-A901815B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260475"/>
            <a:ext cx="8315325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r>
              <a:rPr lang="fi-FI" altLang="fi-FI" sz="2800" b="0" dirty="0">
                <a:ea typeface="ＭＳ Ｐゴシック" pitchFamily="34" charset="-128"/>
              </a:rPr>
              <a:t>Jos on asiaa valvojalle, </a:t>
            </a:r>
            <a:r>
              <a:rPr lang="fi-FI" altLang="fi-FI" sz="2800" dirty="0">
                <a:ea typeface="ＭＳ Ｐゴシック" pitchFamily="34" charset="-128"/>
              </a:rPr>
              <a:t>VIITTAA</a:t>
            </a:r>
            <a:r>
              <a:rPr lang="fi-FI" altLang="fi-FI" sz="2800" b="0" dirty="0">
                <a:ea typeface="ＭＳ Ｐゴシック" pitchFamily="34" charset="-128"/>
              </a:rPr>
              <a:t>!</a:t>
            </a:r>
          </a:p>
          <a:p>
            <a:pPr marL="1485900" lvl="2" indent="-34290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r>
              <a:rPr lang="fi-FI" altLang="fi-FI" sz="2000" b="0" dirty="0">
                <a:ea typeface="ＭＳ Ｐゴシック" pitchFamily="34" charset="-128"/>
              </a:rPr>
              <a:t>Tarvitset lisää konseptipaperia, nenäliinan, tms.</a:t>
            </a:r>
          </a:p>
          <a:p>
            <a:pPr marL="1485900" lvl="2" indent="-34290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r>
              <a:rPr lang="fi-FI" altLang="fi-FI" sz="2000" b="0" dirty="0">
                <a:ea typeface="ＭＳ Ｐゴシック" pitchFamily="34" charset="-128"/>
              </a:rPr>
              <a:t>Haluat käydä WC:ssä</a:t>
            </a:r>
          </a:p>
          <a:p>
            <a:pPr marL="1485900" lvl="2" indent="-34290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endParaRPr lang="fi-FI" altLang="fi-FI" sz="2000" b="0" dirty="0">
              <a:ea typeface="ＭＳ Ｐゴシック" pitchFamily="34" charset="-128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r>
              <a:rPr lang="fi-FI" altLang="fi-FI" sz="2800" b="0" dirty="0">
                <a:ea typeface="ＭＳ Ｐゴシック" pitchFamily="34" charset="-128"/>
              </a:rPr>
              <a:t>Salissa ei saa liikkua ilman valvojan lupaa.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r>
              <a:rPr lang="fi-FI" altLang="fi-FI" sz="2800" b="0" dirty="0">
                <a:ea typeface="ＭＳ Ｐゴシック" pitchFamily="34" charset="-128"/>
              </a:rPr>
              <a:t>Luonnostelupaperit nippuun ja tyhjä paperi päällimmäiseksi. 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SzPct val="150000"/>
              <a:defRPr/>
            </a:pPr>
            <a:r>
              <a:rPr lang="fi-FI" altLang="fi-FI" sz="2800" b="0" dirty="0">
                <a:ea typeface="ＭＳ Ｐゴシック" pitchFamily="34" charset="-128"/>
              </a:rPr>
              <a:t>WC-käynnin ajaksi tietokoneen näyttö pimennettynä, näytönsäästäjä päällä.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endParaRPr lang="fi-FI" altLang="fi-FI" sz="3000" b="0" dirty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50000"/>
              <a:defRPr/>
            </a:pPr>
            <a:endParaRPr lang="fi-FI" altLang="fi-FI" sz="2800" b="0" dirty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150000"/>
              <a:buFont typeface="Arial" panose="020B0604020202020204" pitchFamily="34" charset="0"/>
              <a:buNone/>
              <a:defRPr/>
            </a:pPr>
            <a:endParaRPr lang="fi-FI" altLang="fi-FI" sz="2800" b="0" dirty="0">
              <a:ea typeface="ＭＳ Ｐゴシック" pitchFamily="34" charset="-128"/>
            </a:endParaRPr>
          </a:p>
        </p:txBody>
      </p:sp>
      <p:pic>
        <p:nvPicPr>
          <p:cNvPr id="6" name="Kuva 1">
            <a:extLst>
              <a:ext uri="{FF2B5EF4-FFF2-40B4-BE49-F238E27FC236}">
                <a16:creationId xmlns:a16="http://schemas.microsoft.com/office/drawing/2014/main" id="{BF369D00-CA46-1AD4-193A-61FF99BEC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724400"/>
            <a:ext cx="38004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9E6450C-6307-4988-A18A-43EFE12191A0}"/>
              </a:ext>
            </a:extLst>
          </p:cNvPr>
          <p:cNvCxnSpPr/>
          <p:nvPr/>
        </p:nvCxnSpPr>
        <p:spPr>
          <a:xfrm flipV="1">
            <a:off x="6875463" y="5202238"/>
            <a:ext cx="649287" cy="93662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9" name="Kuva 8">
            <a:extLst>
              <a:ext uri="{FF2B5EF4-FFF2-40B4-BE49-F238E27FC236}">
                <a16:creationId xmlns:a16="http://schemas.microsoft.com/office/drawing/2014/main" id="{A4EDC224-282A-44A8-FCCF-5BC441D05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>
            <a:extLst>
              <a:ext uri="{FF2B5EF4-FFF2-40B4-BE49-F238E27FC236}">
                <a16:creationId xmlns:a16="http://schemas.microsoft.com/office/drawing/2014/main" id="{5A96478B-E6F6-DB23-31BB-8B9E092BC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88925"/>
            <a:ext cx="6696075" cy="936625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Kokeen päätteeksi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9D436EF1-63A6-464C-B197-1EB2A027D47A}"/>
              </a:ext>
            </a:extLst>
          </p:cNvPr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kstikehys 3">
            <a:extLst>
              <a:ext uri="{FF2B5EF4-FFF2-40B4-BE49-F238E27FC236}">
                <a16:creationId xmlns:a16="http://schemas.microsoft.com/office/drawing/2014/main" id="{251EAB25-942B-4EC6-834C-4C279364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1468438"/>
            <a:ext cx="8816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01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>
                <a:latin typeface="Calibri" panose="020F0502020204030204" pitchFamily="34" charset="0"/>
                <a:ea typeface="ＭＳ Ｐゴシック" panose="020B0600070205080204" pitchFamily="34" charset="-128"/>
              </a:rPr>
              <a:t>Päätä koe. </a:t>
            </a:r>
          </a:p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>
                <a:latin typeface="Calibri" panose="020F0502020204030204" pitchFamily="34" charset="0"/>
                <a:ea typeface="ＭＳ Ｐゴシック" panose="020B0600070205080204" pitchFamily="34" charset="-128"/>
              </a:rPr>
              <a:t>Sammuta kone </a:t>
            </a: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näytön oikeassa ylänurkassa olevasta virtakytkinkuvakkeesta.</a:t>
            </a:r>
          </a:p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>
                <a:latin typeface="Calibri" panose="020F0502020204030204" pitchFamily="34" charset="0"/>
                <a:ea typeface="ＭＳ Ｐゴシック" panose="020B0600070205080204" pitchFamily="34" charset="-128"/>
              </a:rPr>
              <a:t>Palauta USB-muisti</a:t>
            </a: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, </a:t>
            </a:r>
          </a:p>
          <a:p>
            <a:pPr marL="457200" lvl="2" indent="0">
              <a:spcBef>
                <a:spcPts val="0"/>
              </a:spcBef>
              <a:buSzPct val="150000"/>
              <a:defRPr/>
            </a:pP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    muistiinpanopaperit ja nimitietoliuska valvojalle.</a:t>
            </a:r>
          </a:p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Odota valvojalta lupaa poistua.</a:t>
            </a:r>
          </a:p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Koetilasta ei saa poistua ennen klo 12.00 eikä sinne saa palata.</a:t>
            </a:r>
          </a:p>
          <a:p>
            <a:pPr lvl="2">
              <a:spcBef>
                <a:spcPts val="180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fi-FI" altLang="fi-FI" sz="2600" b="0">
                <a:latin typeface="Calibri" panose="020F0502020204030204" pitchFamily="34" charset="0"/>
                <a:ea typeface="ＭＳ Ｐゴシック" panose="020B0600070205080204" pitchFamily="34" charset="-128"/>
              </a:rPr>
              <a:t>Koeaika kuusi tuntia (tai pidennetty koeaika +2h)</a:t>
            </a:r>
          </a:p>
        </p:txBody>
      </p:sp>
      <p:pic>
        <p:nvPicPr>
          <p:cNvPr id="44038" name="Kuva 1">
            <a:extLst>
              <a:ext uri="{FF2B5EF4-FFF2-40B4-BE49-F238E27FC236}">
                <a16:creationId xmlns:a16="http://schemas.microsoft.com/office/drawing/2014/main" id="{10915400-60FA-E8A5-CBE6-D73DE2442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636838"/>
            <a:ext cx="3698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8C4B920A-DEFD-4FEB-BF1F-A46F88B4F524}"/>
              </a:ext>
            </a:extLst>
          </p:cNvPr>
          <p:cNvCxnSpPr/>
          <p:nvPr/>
        </p:nvCxnSpPr>
        <p:spPr>
          <a:xfrm flipH="1" flipV="1">
            <a:off x="7919903" y="3076913"/>
            <a:ext cx="720000" cy="8280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>
            <a:glow rad="101600">
              <a:schemeClr val="bg1">
                <a:alpha val="40000"/>
              </a:schemeClr>
            </a:glow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3" name="Kuva 8">
            <a:extLst>
              <a:ext uri="{FF2B5EF4-FFF2-40B4-BE49-F238E27FC236}">
                <a16:creationId xmlns:a16="http://schemas.microsoft.com/office/drawing/2014/main" id="{D9A53004-C2DA-0278-1561-BC153B00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83C9E318-C40F-4CA9-B0D7-E5F348726353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3" name="Tekstiruutu 7">
            <a:extLst>
              <a:ext uri="{FF2B5EF4-FFF2-40B4-BE49-F238E27FC236}">
                <a16:creationId xmlns:a16="http://schemas.microsoft.com/office/drawing/2014/main" id="{A54AA500-473E-52BC-33A7-66855B70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84978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altLang="fi-FI" sz="2600" b="0"/>
              <a:t>Kaikissa kokeissa kokelaat voivat luonnostella vastauksiaan paperille.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altLang="fi-FI" sz="2600" b="0"/>
              <a:t>Kaikissa papereissa tulee olla </a:t>
            </a:r>
            <a:r>
              <a:rPr lang="fi-FI" altLang="fi-FI" sz="2600"/>
              <a:t>nimi</a:t>
            </a:r>
            <a:r>
              <a:rPr lang="fi-FI" altLang="fi-FI" sz="2600" b="0"/>
              <a:t> ja </a:t>
            </a:r>
            <a:r>
              <a:rPr lang="fi-FI" altLang="fi-FI" sz="2600"/>
              <a:t>kokelasnumero</a:t>
            </a:r>
            <a:r>
              <a:rPr lang="fi-FI" altLang="fi-FI" sz="2600" b="0"/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altLang="fi-FI" sz="2600" b="0"/>
              <a:t>Luonnospaperit palautetaan kokeen päättyessä valvojalle.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altLang="fi-FI" sz="2600" b="0"/>
              <a:t>Luonnostelupapereita ei lähetetä lautakuntaan.</a:t>
            </a:r>
          </a:p>
        </p:txBody>
      </p:sp>
      <p:pic>
        <p:nvPicPr>
          <p:cNvPr id="56324" name="Kuva 8">
            <a:extLst>
              <a:ext uri="{FF2B5EF4-FFF2-40B4-BE49-F238E27FC236}">
                <a16:creationId xmlns:a16="http://schemas.microsoft.com/office/drawing/2014/main" id="{91F9B591-4641-82E5-9D22-D06654120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C2F752A4-028C-4D0E-9DBD-0522977468B5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7" name="Tekstiruutu 7">
            <a:extLst>
              <a:ext uri="{FF2B5EF4-FFF2-40B4-BE49-F238E27FC236}">
                <a16:creationId xmlns:a16="http://schemas.microsoft.com/office/drawing/2014/main" id="{73EC74FD-81CE-6E40-FB68-52AA0E091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1989138"/>
            <a:ext cx="8497887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altLang="fi-FI" sz="2600" b="0" dirty="0">
                <a:ea typeface="ＭＳ Ｐゴシック" panose="020B0600070205080204" pitchFamily="34" charset="-128"/>
              </a:rPr>
              <a:t>Alustava arvio Wilmassa 1-2 viikkoa kokeen jälkeen. 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altLang="fi-FI" sz="2600" b="0" dirty="0" err="1">
                <a:ea typeface="ＭＳ Ｐゴシック" panose="020B0600070205080204" pitchFamily="34" charset="-128"/>
              </a:rPr>
              <a:t>YTL:stä</a:t>
            </a:r>
            <a:r>
              <a:rPr lang="fi-FI" altLang="fi-FI" sz="2600" b="0" dirty="0">
                <a:ea typeface="ＭＳ Ｐゴシック" panose="020B0600070205080204" pitchFamily="34" charset="-128"/>
              </a:rPr>
              <a:t> tulokset 13.5. 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altLang="fi-FI" sz="2600" b="0" dirty="0">
                <a:ea typeface="ＭＳ Ｐゴシック" panose="020B0600070205080204" pitchFamily="34" charset="-128"/>
              </a:rPr>
              <a:t>Omat lopulliset tulokset näet Wilmasta ja </a:t>
            </a:r>
            <a:r>
              <a:rPr lang="fi-FI" altLang="fi-FI" sz="2600" b="0" dirty="0"/>
              <a:t>Oma Opintopolku –verkkopalvelusta 14.5. </a:t>
            </a:r>
            <a:r>
              <a:rPr lang="fi-FI" altLang="fi-FI" sz="2600" b="0" dirty="0">
                <a:hlinkClick r:id="rId7"/>
              </a:rPr>
              <a:t>https://opintopolku.fi/oma-opintopolku</a:t>
            </a:r>
            <a:r>
              <a:rPr lang="fi-FI" altLang="fi-FI" sz="2600" b="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altLang="fi-FI" sz="2600" b="0" dirty="0">
                <a:ea typeface="ＭＳ Ｐゴシック" panose="020B0600070205080204" pitchFamily="34" charset="-128"/>
              </a:rPr>
              <a:t>14 päivän kuluessa virallisten tulosten saamisesta: oikaisuvaatimus YO-lautakuntaan (56 €)</a:t>
            </a:r>
          </a:p>
        </p:txBody>
      </p:sp>
      <p:pic>
        <p:nvPicPr>
          <p:cNvPr id="57348" name="Kuva 8">
            <a:extLst>
              <a:ext uri="{FF2B5EF4-FFF2-40B4-BE49-F238E27FC236}">
                <a16:creationId xmlns:a16="http://schemas.microsoft.com/office/drawing/2014/main" id="{181DD5EE-5EE8-D95B-2758-4E4B8784F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51036966-6908-4414-9EE3-04FBF81F7C93}"/>
              </a:ext>
            </a:extLst>
          </p:cNvPr>
          <p:cNvGraphicFramePr/>
          <p:nvPr/>
        </p:nvGraphicFramePr>
        <p:xfrm>
          <a:off x="866774" y="476672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Tekstiruutu 7">
            <a:extLst>
              <a:ext uri="{FF2B5EF4-FFF2-40B4-BE49-F238E27FC236}">
                <a16:creationId xmlns:a16="http://schemas.microsoft.com/office/drawing/2014/main" id="{0E4AE1D3-AF02-5479-3CDC-C6DCE04F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412875"/>
            <a:ext cx="78327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altLang="fi-FI" b="0"/>
              <a:t>… voi tulostaa tai tallentaa Opetushallituksen Opintopolku-palvelusta ja luovuttaa sen eteenpäin julkaistavaksi tai muuta käyttöä varten. </a:t>
            </a:r>
          </a:p>
          <a:p>
            <a:endParaRPr lang="fi-FI" altLang="fi-FI" b="0"/>
          </a:p>
          <a:p>
            <a:endParaRPr lang="fi-FI" altLang="fi-FI" b="0"/>
          </a:p>
          <a:p>
            <a:endParaRPr lang="fi-FI" altLang="fi-FI" b="0"/>
          </a:p>
          <a:p>
            <a:endParaRPr lang="fi-FI" altLang="fi-FI" b="0"/>
          </a:p>
          <a:p>
            <a:r>
              <a:rPr lang="fi-FI" altLang="fi-FI" b="0"/>
              <a:t>… voi ladata maksuttomasti </a:t>
            </a:r>
            <a:r>
              <a:rPr lang="fi-FI" altLang="fi-FI" b="0">
                <a:hlinkClick r:id="rId7"/>
              </a:rPr>
              <a:t>Oma Opintopolku -palvelussa</a:t>
            </a:r>
            <a:r>
              <a:rPr lang="fi-FI" altLang="fi-FI" b="0"/>
              <a:t>. </a:t>
            </a:r>
          </a:p>
          <a:p>
            <a:r>
              <a:rPr lang="fi-FI" altLang="fi-FI" b="0"/>
              <a:t>Digitaalista todistusta ei tarvitse säilyttää itse, vaan sen voi ladata aina tarvittaessa. Kokeita uusittaessa ja tutkintoa täydennettäessä arvosanat päivittyvät samaan todistukseen. </a:t>
            </a:r>
            <a:endParaRPr lang="fi-FI" altLang="en-US" b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i-FI" altLang="en-US" sz="2800" b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8372" name="Kuva 8">
            <a:extLst>
              <a:ext uri="{FF2B5EF4-FFF2-40B4-BE49-F238E27FC236}">
                <a16:creationId xmlns:a16="http://schemas.microsoft.com/office/drawing/2014/main" id="{8649C0C8-4937-05C1-C561-EFD8421F4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51036966-6908-4414-9EE3-04FBF81F7C93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Tekstiruutu 7">
            <a:extLst>
              <a:ext uri="{FF2B5EF4-FFF2-40B4-BE49-F238E27FC236}">
                <a16:creationId xmlns:a16="http://schemas.microsoft.com/office/drawing/2014/main" id="{DD9DB728-BE8A-C101-66FA-EFEEA194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16075"/>
            <a:ext cx="84994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altLang="en-US" sz="2800" b="0">
                <a:ea typeface="ＭＳ Ｐゴシック" panose="020B0600070205080204" pitchFamily="34" charset="-128"/>
              </a:rPr>
              <a:t> </a:t>
            </a:r>
            <a:r>
              <a:rPr lang="fi-FI" altLang="en-US" b="0">
                <a:ea typeface="ＭＳ Ｐゴシック" panose="020B0600070205080204" pitchFamily="34" charset="-128"/>
              </a:rPr>
              <a:t>Lukiolla ja lautakunnalla on oikeus antaa ylioppilaiden nimet julkaistaviksi.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altLang="en-US" b="0">
                <a:ea typeface="ＭＳ Ｐゴシック" panose="020B0600070205080204" pitchFamily="34" charset="-128"/>
              </a:rPr>
              <a:t> </a:t>
            </a:r>
            <a:r>
              <a:rPr lang="fi-FI" altLang="fi-FI" b="0"/>
              <a:t>Jos et halua nimeäsi julkaistavan, pyydä sitä hyvissä ajoin kirjallisesti sekä lukiolta että lautakunnalta.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altLang="en-US" b="0">
                <a:ea typeface="ＭＳ Ｐゴシック" panose="020B0600070205080204" pitchFamily="34" charset="-128"/>
              </a:rPr>
              <a:t> Lautakunta luovuttaa virkakäyttöön opiskelijavalintaa varten kokelaiden arvosana- ja nimitiedot henkilötunnuksineen.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altLang="en-US" b="0">
                <a:ea typeface="ＭＳ Ｐゴシック" panose="020B0600070205080204" pitchFamily="34" charset="-128"/>
              </a:rPr>
              <a:t> Koulu ei julkaise kokelaiden arvosanatietoja. </a:t>
            </a:r>
          </a:p>
        </p:txBody>
      </p:sp>
      <p:pic>
        <p:nvPicPr>
          <p:cNvPr id="59396" name="Kuva 8">
            <a:extLst>
              <a:ext uri="{FF2B5EF4-FFF2-40B4-BE49-F238E27FC236}">
                <a16:creationId xmlns:a16="http://schemas.microsoft.com/office/drawing/2014/main" id="{474D32E4-B108-BAA2-BFCE-3115180EA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1536C8CD-F70E-45D0-B580-294AFF71E372}"/>
              </a:ext>
            </a:extLst>
          </p:cNvPr>
          <p:cNvGraphicFramePr/>
          <p:nvPr/>
        </p:nvGraphicFramePr>
        <p:xfrm>
          <a:off x="467544" y="40466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6BE4104-6313-483A-86AB-D3595ED155B2}"/>
              </a:ext>
            </a:extLst>
          </p:cNvPr>
          <p:cNvSpPr txBox="1"/>
          <p:nvPr/>
        </p:nvSpPr>
        <p:spPr>
          <a:xfrm>
            <a:off x="288131" y="1169266"/>
            <a:ext cx="870505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i-FI" altLang="fi-FI" dirty="0">
                <a:ea typeface="ＭＳ Ｐゴシック" pitchFamily="34" charset="-128"/>
              </a:rPr>
              <a:t>Keväällä 2025 valmistuva opiskelija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b="0" dirty="0">
                <a:ea typeface="ＭＳ Ｐゴシック" pitchFamily="34" charset="-128"/>
              </a:rPr>
              <a:t>Jotta valmistuu ja saa yo-todistuksen tänä keväänä, tulee opintojaksojen olla suoritettu kuluvan eli 4. periodin loppuun mennessä.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b="0" dirty="0">
                <a:ea typeface="ＭＳ Ｐゴシック" pitchFamily="34" charset="-128"/>
              </a:rPr>
              <a:t>Voit ennakoida päättöarvosanan yhdessä opinto-ohjaajan kanssa.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b="0" dirty="0">
                <a:ea typeface="ＭＳ Ｐゴシック" pitchFamily="34" charset="-128"/>
              </a:rPr>
              <a:t>Samalla voit täyttää hakemuksen S-merkinnöistä päättötodistukseen esim. niistä aineista, joista on vain yksi suoritus.</a:t>
            </a:r>
          </a:p>
          <a:p>
            <a:pPr marL="457200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b="0" dirty="0">
                <a:ea typeface="ＭＳ Ｐゴシック" pitchFamily="34" charset="-128"/>
              </a:rPr>
              <a:t>YTL ilmoittaa valmistuvien tiedot valtakunnalliseen järjestelmään jo ennen tulosten saapumista. Mikäli valmistumisesi vahvistuu 5. periodin jälkeen, tieto ei enää siirry korkeakouluihin.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b="0" dirty="0">
              <a:ea typeface="ＭＳ Ｐゴシック" pitchFamily="34" charset="-128"/>
            </a:endParaRPr>
          </a:p>
        </p:txBody>
      </p:sp>
      <p:pic>
        <p:nvPicPr>
          <p:cNvPr id="60420" name="Kuva 8">
            <a:extLst>
              <a:ext uri="{FF2B5EF4-FFF2-40B4-BE49-F238E27FC236}">
                <a16:creationId xmlns:a16="http://schemas.microsoft.com/office/drawing/2014/main" id="{31E01EE3-EC9F-8835-4CE1-9AB9C2FC8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03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3488455B-4736-4A87-8277-E493B3F8A1FC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43" name="Tekstiruutu 7">
            <a:extLst>
              <a:ext uri="{FF2B5EF4-FFF2-40B4-BE49-F238E27FC236}">
                <a16:creationId xmlns:a16="http://schemas.microsoft.com/office/drawing/2014/main" id="{95FF5909-6B2B-78BB-9BD4-D9854028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6263"/>
            <a:ext cx="84963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fi-FI" altLang="fi-FI" b="0" dirty="0">
                <a:ea typeface="ＭＳ Ｐゴシック" panose="020B0600070205080204" pitchFamily="34" charset="-128"/>
              </a:rPr>
              <a:t>Voit korottaa päättötodistukseen tulevaa aineen päättöarvosanaa.</a:t>
            </a:r>
          </a:p>
          <a:p>
            <a:pPr eaLnBrk="1" hangingPunct="1">
              <a:spcBef>
                <a:spcPts val="3000"/>
              </a:spcBef>
            </a:pPr>
            <a:r>
              <a:rPr lang="fi-FI" altLang="fi-FI" b="0" dirty="0">
                <a:ea typeface="ＭＳ Ｐゴシック" panose="020B0600070205080204" pitchFamily="34" charset="-128"/>
              </a:rPr>
              <a:t>Huomaa, että korotat koko aineen oppimäärän arvosanaa, et yksittäisiä kursseja. </a:t>
            </a:r>
          </a:p>
          <a:p>
            <a:pPr eaLnBrk="1" hangingPunct="1">
              <a:spcBef>
                <a:spcPts val="3000"/>
              </a:spcBef>
            </a:pPr>
            <a:r>
              <a:rPr lang="fi-FI" altLang="fi-FI" b="0" dirty="0">
                <a:ea typeface="ＭＳ Ｐゴシック" panose="020B0600070205080204" pitchFamily="34" charset="-128"/>
              </a:rPr>
              <a:t>Tarkemmat ohjeet vaatimuksista saat korotuksista kyseisen aineen opettajalta.</a:t>
            </a:r>
          </a:p>
          <a:p>
            <a:pPr eaLnBrk="1" hangingPunct="1">
              <a:spcBef>
                <a:spcPts val="3000"/>
              </a:spcBef>
            </a:pPr>
            <a:r>
              <a:rPr lang="fi-FI" altLang="fi-FI" b="0" dirty="0">
                <a:ea typeface="ＭＳ Ｐゴシック" panose="020B0600070205080204" pitchFamily="34" charset="-128"/>
              </a:rPr>
              <a:t>Ota yhteys suoraan ko. aineen opettajaan.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i-FI" altLang="en-US" b="0" dirty="0">
              <a:ea typeface="ＭＳ Ｐゴシック" panose="020B0600070205080204" pitchFamily="34" charset="-128"/>
            </a:endParaRPr>
          </a:p>
        </p:txBody>
      </p:sp>
      <p:pic>
        <p:nvPicPr>
          <p:cNvPr id="61444" name="Kuva 3">
            <a:extLst>
              <a:ext uri="{FF2B5EF4-FFF2-40B4-BE49-F238E27FC236}">
                <a16:creationId xmlns:a16="http://schemas.microsoft.com/office/drawing/2014/main" id="{4D5A9F87-B008-FECE-1F64-E4A6AACC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4763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46735694-B206-43CF-B9CA-C0A05047FFDE}"/>
              </a:ext>
            </a:extLst>
          </p:cNvPr>
          <p:cNvSpPr/>
          <p:nvPr/>
        </p:nvSpPr>
        <p:spPr>
          <a:xfrm>
            <a:off x="395288" y="4941888"/>
            <a:ext cx="8281987" cy="1439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92955CED-B430-41EA-A700-3DE8115F2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419997"/>
              </p:ext>
            </p:extLst>
          </p:nvPr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8" name="Tekstiruutu 7">
            <a:extLst>
              <a:ext uri="{FF2B5EF4-FFF2-40B4-BE49-F238E27FC236}">
                <a16:creationId xmlns:a16="http://schemas.microsoft.com/office/drawing/2014/main" id="{E9966BB7-39D6-F497-28FC-0003E733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785018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GB" altLang="fi-FI" sz="2800" u="sng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Jokaiseen</a:t>
            </a:r>
            <a:r>
              <a:rPr lang="en-GB" altLang="fi-FI" sz="2800" u="sng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u="sng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kirjoituskertaan</a:t>
            </a:r>
            <a:r>
              <a:rPr lang="en-GB" altLang="fi-FI" sz="2800" u="sng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u="sng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ilmoittaudutaan</a:t>
            </a:r>
            <a:r>
              <a:rPr lang="en-GB" altLang="fi-FI" sz="2800" u="sng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u="sng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erikseen</a:t>
            </a:r>
            <a:r>
              <a:rPr lang="en-GB" altLang="fi-FI" sz="2800" u="sng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!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fi-FI" altLang="fi-FI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fi-FI" sz="2800" b="0" dirty="0" err="1">
                <a:ea typeface="ＭＳ Ｐゴシック" panose="020B0600070205080204" pitchFamily="34" charset="-128"/>
              </a:rPr>
              <a:t>Ilmoittautuminen</a:t>
            </a:r>
            <a:r>
              <a:rPr lang="en-GB" altLang="fi-FI" sz="2800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syksyn</a:t>
            </a:r>
            <a:r>
              <a:rPr lang="en-GB" altLang="fi-FI" sz="2800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kirjoituksiin</a:t>
            </a:r>
            <a:r>
              <a:rPr lang="en-GB" altLang="fi-FI" sz="2800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opinto-ohjaajalle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toukokuussa</a:t>
            </a:r>
            <a:endParaRPr lang="en-GB" altLang="fi-FI" sz="2800" b="0" dirty="0">
              <a:solidFill>
                <a:srgbClr val="7030A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altLang="fi-FI" sz="2800" b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GB" altLang="fi-FI" sz="2800" b="0" dirty="0" err="1">
                <a:ea typeface="ＭＳ Ｐゴシック" panose="020B0600070205080204" pitchFamily="34" charset="-128"/>
              </a:rPr>
              <a:t>Tarkemmat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päivämäärät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syksyn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2025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Abin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oppaassa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ja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Aikuislukion</a:t>
            </a:r>
            <a:r>
              <a:rPr lang="en-GB" altLang="fi-FI" sz="2800" b="0" dirty="0">
                <a:ea typeface="ＭＳ Ｐゴシック" panose="020B0600070205080204" pitchFamily="34" charset="-128"/>
              </a:rPr>
              <a:t> </a:t>
            </a:r>
            <a:r>
              <a:rPr lang="en-GB" altLang="fi-FI" sz="2800" b="0" dirty="0" err="1">
                <a:ea typeface="ＭＳ Ｐゴシック" panose="020B0600070205080204" pitchFamily="34" charset="-128"/>
              </a:rPr>
              <a:t>internetsivuilla</a:t>
            </a:r>
            <a:endParaRPr lang="en-GB" altLang="fi-FI" sz="2800" b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fi-FI" altLang="fi-FI" sz="2800" b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fi-FI" sz="2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Abi-info I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altLang="fi-FI" b="0" dirty="0">
                <a:ea typeface="ＭＳ Ｐゴシック" panose="020B0600070205080204" pitchFamily="34" charset="-128"/>
              </a:rPr>
              <a:t>huhtikuun 23. ja 24. päivä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altLang="fi-FI" b="0" dirty="0">
                <a:ea typeface="ＭＳ Ｐゴシック" panose="020B0600070205080204" pitchFamily="34" charset="-128"/>
              </a:rPr>
              <a:t>Seuraa Wilman ja kotisivujen ilmoituksia.</a:t>
            </a:r>
            <a:endParaRPr lang="en-GB" altLang="fi-FI" b="0" dirty="0">
              <a:ea typeface="ＭＳ Ｐゴシック" panose="020B0600070205080204" pitchFamily="34" charset="-128"/>
            </a:endParaRPr>
          </a:p>
          <a:p>
            <a:pPr eaLnBrk="1" hangingPunct="1"/>
            <a:endParaRPr lang="fi-FI" altLang="en-US" b="0" dirty="0">
              <a:ea typeface="ＭＳ Ｐゴシック" panose="020B0600070205080204" pitchFamily="34" charset="-128"/>
            </a:endParaRPr>
          </a:p>
        </p:txBody>
      </p:sp>
      <p:pic>
        <p:nvPicPr>
          <p:cNvPr id="62469" name="Kuva 8">
            <a:extLst>
              <a:ext uri="{FF2B5EF4-FFF2-40B4-BE49-F238E27FC236}">
                <a16:creationId xmlns:a16="http://schemas.microsoft.com/office/drawing/2014/main" id="{21716DFD-CCCA-B21E-DD82-B8A15DFAA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397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EC478D37-0C75-40D0-834E-C06C59ADD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697038"/>
              </p:ext>
            </p:extLst>
          </p:nvPr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1" name="Tekstiruutu 7">
            <a:extLst>
              <a:ext uri="{FF2B5EF4-FFF2-40B4-BE49-F238E27FC236}">
                <a16:creationId xmlns:a16="http://schemas.microsoft.com/office/drawing/2014/main" id="{AED281CE-3113-3F10-F35F-CBFB121F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93838"/>
            <a:ext cx="84963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i-FI" altLang="en-US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Aikuislukion ylioppilasjuhla</a:t>
            </a:r>
            <a:r>
              <a:rPr lang="fi-FI" altLang="en-US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fi-FI" altLang="en-US" b="0" dirty="0">
                <a:ea typeface="ＭＳ Ｐゴシック" panose="020B0600070205080204" pitchFamily="34" charset="-128"/>
              </a:rPr>
              <a:t>Sammon keskuslukion juhlasalissa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>
                <a:ea typeface="ＭＳ Ｐゴシック" panose="020B0600070205080204" pitchFamily="34" charset="-128"/>
              </a:rPr>
              <a:t> Juhlapäivä 30.5. (syksyllä 5.12.)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>
                <a:ea typeface="ＭＳ Ｐゴシック" panose="020B0600070205080204" pitchFamily="34" charset="-128"/>
              </a:rPr>
              <a:t> Abiturienttien on oltava paikalla klo 17.30.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>
                <a:ea typeface="ＭＳ Ｐゴシック" panose="020B0600070205080204" pitchFamily="34" charset="-128"/>
              </a:rPr>
              <a:t> kokoontuminen auditoriossa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en-US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Harjoitukset</a:t>
            </a:r>
            <a:r>
              <a:rPr lang="fi-FI" altLang="en-US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fi-FI" altLang="en-US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ke 28.5. </a:t>
            </a:r>
            <a:r>
              <a:rPr lang="fi-FI" altLang="en-US" b="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auditoriossa ja juhlasalissa klo 18.00 </a:t>
            </a:r>
            <a:r>
              <a:rPr lang="fi-FI" altLang="en-US" b="0" dirty="0">
                <a:ea typeface="ＭＳ Ｐゴシック" panose="020B0600070205080204" pitchFamily="34" charset="-128"/>
              </a:rPr>
              <a:t>alkaen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/>
              <a:t> Tuo nimilapulla varustettu ylioppilaslakki harjoituksiin.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/>
              <a:t> Tuo lakki kansliaan, jos et pääse harjoituksiin.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altLang="en-US" b="0" dirty="0"/>
              <a:t> Ilmoita kansliaan, jos et osallistu juhlaan!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i-FI" altLang="en-US" b="0" dirty="0">
              <a:ea typeface="ＭＳ Ｐゴシック" panose="020B0600070205080204" pitchFamily="34" charset="-128"/>
            </a:endParaRPr>
          </a:p>
        </p:txBody>
      </p:sp>
      <p:pic>
        <p:nvPicPr>
          <p:cNvPr id="63492" name="Kuva 8">
            <a:extLst>
              <a:ext uri="{FF2B5EF4-FFF2-40B4-BE49-F238E27FC236}">
                <a16:creationId xmlns:a16="http://schemas.microsoft.com/office/drawing/2014/main" id="{9945B6D3-4056-6F70-C7CA-A8A3C9ECD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>
            <a:extLst>
              <a:ext uri="{FF2B5EF4-FFF2-40B4-BE49-F238E27FC236}">
                <a16:creationId xmlns:a16="http://schemas.microsoft.com/office/drawing/2014/main" id="{1530ACD1-784D-A538-6735-9E4383B38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588" y="458788"/>
            <a:ext cx="4787900" cy="706437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YTL-info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349274-4ABC-4919-AB6F-037819754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en-US" sz="2200"/>
              <a:t>Ylioppilastutkintolautakunnan tiedote </a:t>
            </a:r>
            <a:r>
              <a:rPr lang="fi-FI" altLang="en-US" sz="2200" b="1"/>
              <a:t>”Hyvä kevään 2025 ylioppilaskokelas”</a:t>
            </a:r>
            <a:r>
              <a:rPr lang="fi-FI" altLang="en-US" sz="2200"/>
              <a:t> on nähtävänä ja tulostettavissa lautakunnan verkkosivuilta: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altLang="fi-FI" sz="2200">
                <a:hlinkClick r:id="rId2"/>
              </a:rPr>
              <a:t>https://www.ylioppilastutkinto.fi/fi/tutkinnon-suorittaminen/tietoa-kokelaalle</a:t>
            </a:r>
            <a:r>
              <a:rPr lang="fi-FI" altLang="fi-FI" sz="220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altLang="fi-FI" sz="2000"/>
              <a:t>(linkki myös koulun kotisivuilla </a:t>
            </a:r>
            <a:r>
              <a:rPr lang="fi-FI" altLang="fi-FI" sz="2000">
                <a:hlinkClick r:id="rId3"/>
              </a:rPr>
              <a:t>www.tampere.fi/aikuislukio</a:t>
            </a:r>
            <a:r>
              <a:rPr lang="fi-FI" altLang="fi-FI" sz="2000"/>
              <a:t> &gt; Opiskelijalle &gt; Ylioppilastutkinto)</a:t>
            </a:r>
            <a:endParaRPr lang="fi-FI" altLang="en-US" sz="200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i-FI" altLang="fi-FI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i-FI" altLang="fi-FI" sz="2800">
                <a:ea typeface="ＭＳ Ｐゴシック" panose="020B0600070205080204" pitchFamily="34" charset="-128"/>
              </a:rPr>
              <a:t>		</a:t>
            </a:r>
            <a:r>
              <a:rPr lang="fi-FI" altLang="fi-FI" sz="2400">
                <a:ea typeface="ＭＳ Ｐゴシック" panose="020B0600070205080204" pitchFamily="34" charset="-128"/>
              </a:rPr>
              <a:t>Infoa mm.</a:t>
            </a:r>
          </a:p>
          <a:p>
            <a:pPr lvl="1">
              <a:defRPr/>
            </a:pPr>
            <a:r>
              <a:rPr lang="fi-FI" altLang="fi-FI" sz="2400"/>
              <a:t>hylätyn tai hyväksytyn kokeen uusimisesta</a:t>
            </a:r>
          </a:p>
          <a:p>
            <a:pPr lvl="1">
              <a:defRPr/>
            </a:pPr>
            <a:r>
              <a:rPr lang="fi-FI" altLang="fi-FI" sz="2400"/>
              <a:t>tutkinnon täydentämisestä</a:t>
            </a:r>
          </a:p>
          <a:p>
            <a:pPr lvl="1">
              <a:defRPr/>
            </a:pPr>
            <a:r>
              <a:rPr lang="fi-FI" altLang="fi-FI" sz="2400"/>
              <a:t>kompensaatiosta</a:t>
            </a:r>
          </a:p>
          <a:p>
            <a:pPr lvl="1">
              <a:defRPr/>
            </a:pPr>
            <a:r>
              <a:rPr lang="fi-FI" altLang="fi-FI" sz="2400"/>
              <a:t>ilmoittautumisen mitätöimisestä</a:t>
            </a:r>
          </a:p>
          <a:p>
            <a:pPr lvl="1">
              <a:defRPr/>
            </a:pPr>
            <a:r>
              <a:rPr lang="fi-FI" altLang="fi-FI" sz="2400"/>
              <a:t>koesuoritusta heikentävän syyn huomioon ottamisesta</a:t>
            </a:r>
          </a:p>
          <a:p>
            <a:pPr lvl="1">
              <a:defRPr/>
            </a:pPr>
            <a:r>
              <a:rPr lang="fi-FI" altLang="fi-FI" sz="2400"/>
              <a:t>oikaisuvaatimuksesta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i-FI" altLang="fi-FI">
              <a:ea typeface="ＭＳ Ｐゴシック" panose="020B0600070205080204" pitchFamily="34" charset="-128"/>
            </a:endParaRPr>
          </a:p>
        </p:txBody>
      </p:sp>
      <p:pic>
        <p:nvPicPr>
          <p:cNvPr id="38916" name="Kuva 8">
            <a:extLst>
              <a:ext uri="{FF2B5EF4-FFF2-40B4-BE49-F238E27FC236}">
                <a16:creationId xmlns:a16="http://schemas.microsoft.com/office/drawing/2014/main" id="{C85FF7B1-2D8F-3015-48A5-44E696D8F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D5616D3D-F3A8-45CB-9A5B-96683BF2F29F}"/>
              </a:ext>
            </a:extLst>
          </p:cNvPr>
          <p:cNvGraphicFramePr/>
          <p:nvPr/>
        </p:nvGraphicFramePr>
        <p:xfrm>
          <a:off x="866775" y="40466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5" name="Tekstiruutu 7">
            <a:extLst>
              <a:ext uri="{FF2B5EF4-FFF2-40B4-BE49-F238E27FC236}">
                <a16:creationId xmlns:a16="http://schemas.microsoft.com/office/drawing/2014/main" id="{AB10295B-5D25-945C-929C-293A2750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133600"/>
            <a:ext cx="74501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Seuraa Wilman tiedotteita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ja lue sinulle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lähetetyt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fi-FI" sz="6000">
                <a:solidFill>
                  <a:srgbClr val="7030A0"/>
                </a:solidFill>
                <a:ea typeface="ＭＳ Ｐゴシック" panose="020B0600070205080204" pitchFamily="34" charset="-128"/>
              </a:rPr>
              <a:t>Wilma-viestit!</a:t>
            </a:r>
          </a:p>
          <a:p>
            <a:pPr eaLnBrk="1" hangingPunct="1"/>
            <a:endParaRPr lang="fi-FI" altLang="en-US" b="0">
              <a:ea typeface="ＭＳ Ｐゴシック" panose="020B0600070205080204" pitchFamily="34" charset="-128"/>
            </a:endParaRPr>
          </a:p>
        </p:txBody>
      </p:sp>
      <p:pic>
        <p:nvPicPr>
          <p:cNvPr id="64516" name="Kuva 8">
            <a:extLst>
              <a:ext uri="{FF2B5EF4-FFF2-40B4-BE49-F238E27FC236}">
                <a16:creationId xmlns:a16="http://schemas.microsoft.com/office/drawing/2014/main" id="{68C44FE0-FED6-7D65-212F-EE5B8DDAA0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98AB3-5FE5-453E-96F1-B0AE5574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709613"/>
            <a:ext cx="7256462" cy="1325562"/>
          </a:xfrm>
        </p:spPr>
        <p:txBody>
          <a:bodyPr/>
          <a:lstStyle/>
          <a:p>
            <a:pPr eaLnBrk="1" hangingPunct="1">
              <a:defRPr/>
            </a:pPr>
            <a:r>
              <a:rPr lang="fi-FI" sz="6500" b="1">
                <a:solidFill>
                  <a:srgbClr val="7030A0"/>
                </a:solidFill>
                <a:latin typeface="+mn-lt"/>
              </a:rPr>
              <a:t>Toivotamme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9AB8CA-D243-404E-B954-5FE5A54B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062163"/>
            <a:ext cx="8496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1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7200">
                <a:solidFill>
                  <a:srgbClr val="7030A0"/>
                </a:solidFill>
                <a:latin typeface="+mn-lt"/>
              </a:rPr>
              <a:t>onnea ja menestystä!</a:t>
            </a:r>
          </a:p>
        </p:txBody>
      </p:sp>
      <p:pic>
        <p:nvPicPr>
          <p:cNvPr id="65540" name="Kuva 8">
            <a:extLst>
              <a:ext uri="{FF2B5EF4-FFF2-40B4-BE49-F238E27FC236}">
                <a16:creationId xmlns:a16="http://schemas.microsoft.com/office/drawing/2014/main" id="{9774AD0A-660B-BC12-5BDC-4B462881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33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Kuva 4">
            <a:extLst>
              <a:ext uri="{FF2B5EF4-FFF2-40B4-BE49-F238E27FC236}">
                <a16:creationId xmlns:a16="http://schemas.microsoft.com/office/drawing/2014/main" id="{6CD6371E-AA20-630F-1B14-DF41F8BF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1706">
            <a:off x="5994400" y="3490913"/>
            <a:ext cx="1895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4BCF5F6-6330-4DCF-8809-2D4BD08AD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36883"/>
            <a:ext cx="3995936" cy="2663957"/>
          </a:xfrm>
          <a:prstGeom prst="rect">
            <a:avLst/>
          </a:prstGeom>
          <a:effectLst>
            <a:softEdge rad="368300"/>
          </a:effec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tsikko 1">
            <a:extLst>
              <a:ext uri="{FF2B5EF4-FFF2-40B4-BE49-F238E27FC236}">
                <a16:creationId xmlns:a16="http://schemas.microsoft.com/office/drawing/2014/main" id="{B4BD2EB1-6838-4FB2-C309-265B49482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588" y="458788"/>
            <a:ext cx="4787900" cy="706437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YTL-info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93FC31-4C82-4410-8C0F-B1C6D812C0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6275" y="1700213"/>
            <a:ext cx="8229600" cy="48482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fi-FI" altLang="fi-FI" sz="2800">
                <a:ea typeface="ＭＳ Ｐゴシック"/>
              </a:rPr>
              <a:t>Täydelliset YTL:n ohjeet ja määräykset löytyvät osoitteesta </a:t>
            </a:r>
            <a:r>
              <a:rPr lang="fi-FI" altLang="fi-FI" sz="2800">
                <a:solidFill>
                  <a:srgbClr val="002060"/>
                </a:solidFill>
                <a:ea typeface="ＭＳ Ｐゴシック"/>
                <a:hlinkClick r:id="rId2"/>
              </a:rPr>
              <a:t>www.ylioppilastutkinto.fi/maaraykset</a:t>
            </a:r>
            <a:endParaRPr lang="fi-FI" altLang="fi-FI" sz="2800">
              <a:solidFill>
                <a:srgbClr val="002060"/>
              </a:solidFill>
              <a:ea typeface="ＭＳ Ｐゴシック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fi-FI" sz="2800">
                <a:ea typeface="ＭＳ Ｐゴシック"/>
              </a:rPr>
              <a:t>Ainekohtaiset ja koeympäristön yleiset ohjeet löytää verkosta osoitteesta </a:t>
            </a:r>
            <a:r>
              <a:rPr lang="fi-FI" sz="2800">
                <a:hlinkClick r:id="rId3"/>
              </a:rPr>
              <a:t>https://cheat.abitti.fi</a:t>
            </a:r>
            <a:endParaRPr lang="fi-FI" sz="2800"/>
          </a:p>
          <a:p>
            <a:pPr lvl="1" eaLnBrk="1" hangingPunct="1">
              <a:spcBef>
                <a:spcPts val="1800"/>
              </a:spcBef>
              <a:defRPr/>
            </a:pPr>
            <a:r>
              <a:rPr lang="fi-FI" altLang="fi-FI" sz="2800">
                <a:solidFill>
                  <a:schemeClr val="tx2"/>
                </a:solidFill>
                <a:ea typeface="ＭＳ Ｐゴシック" panose="020B0600070205080204" pitchFamily="34" charset="-128"/>
              </a:rPr>
              <a:t>Katso erityisesti kohta </a:t>
            </a:r>
            <a:r>
              <a:rPr lang="fi-FI" altLang="fi-FI" sz="2800">
                <a:solidFill>
                  <a:schemeClr val="tx2"/>
                </a:solidFill>
                <a:ea typeface="ＭＳ Ｐゴシック" panose="020B0600070205080204" pitchFamily="34" charset="-128"/>
                <a:hlinkClick r:id="rId4"/>
              </a:rPr>
              <a:t>yleisohjeet</a:t>
            </a:r>
            <a:r>
              <a:rPr lang="fi-FI" altLang="fi-FI" sz="280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altLang="en-US" sz="2800">
                <a:ea typeface="ＭＳ Ｐゴシック"/>
              </a:rPr>
              <a:t>Katso </a:t>
            </a:r>
            <a:r>
              <a:rPr lang="en-GB" altLang="en-US" sz="2800" err="1">
                <a:ea typeface="ＭＳ Ｐゴシック"/>
              </a:rPr>
              <a:t>myös</a:t>
            </a:r>
            <a:r>
              <a:rPr lang="en-GB" altLang="en-US" sz="2800">
                <a:ea typeface="ＭＳ Ｐゴシック"/>
              </a:rPr>
              <a:t>: </a:t>
            </a:r>
            <a:r>
              <a:rPr lang="en-GB" altLang="en-US" sz="2800">
                <a:ea typeface="ＭＳ Ｐゴシック"/>
                <a:hlinkClick r:id="rId5"/>
              </a:rPr>
              <a:t>www.tampere.fi/aikuislukio</a:t>
            </a:r>
            <a:endParaRPr lang="en-GB" altLang="en-US" sz="2800">
              <a:ea typeface="ＭＳ Ｐゴシック"/>
            </a:endParaRPr>
          </a:p>
          <a:p>
            <a:pPr marL="1371600"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>
                <a:ea typeface="ＭＳ Ｐゴシック" panose="020B0600070205080204" pitchFamily="34" charset="-128"/>
              </a:rPr>
              <a:t> </a:t>
            </a:r>
            <a:r>
              <a:rPr lang="en-GB" altLang="en-US" sz="2800" err="1">
                <a:ea typeface="ＭＳ Ｐゴシック" panose="020B0600070205080204" pitchFamily="34" charset="-128"/>
              </a:rPr>
              <a:t>Opiskelijalle</a:t>
            </a:r>
            <a:endParaRPr lang="en-GB" altLang="en-US" sz="2800">
              <a:ea typeface="ＭＳ Ｐゴシック" panose="020B0600070205080204" pitchFamily="34" charset="-128"/>
            </a:endParaRPr>
          </a:p>
          <a:p>
            <a:pPr marL="1371600"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>
                <a:ea typeface="ＭＳ Ｐゴシック" panose="020B0600070205080204" pitchFamily="34" charset="-128"/>
              </a:rPr>
              <a:t> </a:t>
            </a:r>
            <a:r>
              <a:rPr lang="en-GB" altLang="en-US" sz="2800" err="1">
                <a:ea typeface="ＭＳ Ｐゴシック" panose="020B0600070205080204" pitchFamily="34" charset="-128"/>
              </a:rPr>
              <a:t>Ylioppilastutkinto</a:t>
            </a:r>
            <a:endParaRPr lang="en-GB" altLang="en-US" sz="28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i-FI" altLang="fi-FI">
              <a:ea typeface="ＭＳ Ｐゴシック" panose="020B0600070205080204" pitchFamily="34" charset="-128"/>
            </a:endParaRPr>
          </a:p>
        </p:txBody>
      </p:sp>
      <p:pic>
        <p:nvPicPr>
          <p:cNvPr id="39940" name="Kuva 8">
            <a:extLst>
              <a:ext uri="{FF2B5EF4-FFF2-40B4-BE49-F238E27FC236}">
                <a16:creationId xmlns:a16="http://schemas.microsoft.com/office/drawing/2014/main" id="{EAB6A63E-2A75-644B-B6EB-D4B7D2FE0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35255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tsikko 1">
            <a:extLst>
              <a:ext uri="{FF2B5EF4-FFF2-40B4-BE49-F238E27FC236}">
                <a16:creationId xmlns:a16="http://schemas.microsoft.com/office/drawing/2014/main" id="{07834CA0-500A-91E6-2EB2-A3446944C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588" y="458788"/>
            <a:ext cx="4787900" cy="706437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Koepaikka</a:t>
            </a:r>
          </a:p>
        </p:txBody>
      </p:sp>
      <p:sp>
        <p:nvSpPr>
          <p:cNvPr id="40963" name="Sisällön paikkamerkki 2">
            <a:extLst>
              <a:ext uri="{FF2B5EF4-FFF2-40B4-BE49-F238E27FC236}">
                <a16:creationId xmlns:a16="http://schemas.microsoft.com/office/drawing/2014/main" id="{792892AB-D6E5-AD91-2210-6D08C01B5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103" y="1166250"/>
            <a:ext cx="7889875" cy="3927475"/>
          </a:xfrm>
        </p:spPr>
        <p:txBody>
          <a:bodyPr/>
          <a:lstStyle/>
          <a:p>
            <a:pPr eaLnBrk="1" hangingPunct="1">
              <a:buNone/>
            </a:pPr>
            <a:r>
              <a:rPr lang="fi-FI" altLang="fi-FI" sz="2800" dirty="0">
                <a:ea typeface="ＭＳ Ｐゴシック"/>
              </a:rPr>
              <a:t>Kokeet suoritetaan </a:t>
            </a:r>
            <a:r>
              <a:rPr lang="fi-FI" altLang="fi-FI" sz="2800" dirty="0">
                <a:solidFill>
                  <a:srgbClr val="000000"/>
                </a:solidFill>
                <a:ea typeface="ＭＳ Ｐゴシック"/>
              </a:rPr>
              <a:t>pääsääntöisesti </a:t>
            </a:r>
            <a:r>
              <a:rPr lang="fi-FI" altLang="fi-FI" sz="2800" b="1" dirty="0">
                <a:solidFill>
                  <a:srgbClr val="7030A0"/>
                </a:solidFill>
                <a:ea typeface="ＭＳ Ｐゴシック"/>
              </a:rPr>
              <a:t>omalla koululla</a:t>
            </a:r>
            <a:r>
              <a:rPr lang="fi-FI" altLang="fi-FI" sz="2800" dirty="0">
                <a:ea typeface="ＭＳ Ｐゴシック"/>
              </a:rPr>
              <a:t>, Sammon keskuslukion kiinteistössä, Uimalankatu 9:ssä.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fi-FI" altLang="fi-FI" sz="2800" b="1" dirty="0">
                <a:solidFill>
                  <a:srgbClr val="7030A0"/>
                </a:solidFill>
                <a:ea typeface="ＭＳ Ｐゴシック"/>
              </a:rPr>
              <a:t>MUTTA! Koulurakennuksessa kokeita on eri paikoissa eri päivinä, joten lue tarkasti päiväkohtaiset ohjeet, jotka lähetetään Wilmassa!</a:t>
            </a:r>
            <a:endParaRPr lang="fi-FI" altLang="fi-FI" sz="2800" b="1" dirty="0">
              <a:solidFill>
                <a:srgbClr val="7030A0"/>
              </a:solidFill>
              <a:ea typeface="ＭＳ Ｐゴシック"/>
              <a:cs typeface="Calibri"/>
            </a:endParaRPr>
          </a:p>
          <a:p>
            <a:pPr eaLnBrk="1" hangingPunct="1">
              <a:spcBef>
                <a:spcPts val="1800"/>
              </a:spcBef>
            </a:pPr>
            <a:r>
              <a:rPr lang="fi-FI" altLang="fi-FI" sz="2800" dirty="0">
                <a:ea typeface="ＭＳ Ｐゴシック"/>
              </a:rPr>
              <a:t>Lataamossa </a:t>
            </a:r>
            <a:r>
              <a:rPr lang="fi-FI" altLang="fi-FI" sz="1600" dirty="0">
                <a:ea typeface="ＭＳ Ｐゴシック"/>
              </a:rPr>
              <a:t>(1. krs, sisäänkäynti vahtimestareiden työhuoneen viereisestä ovesta)</a:t>
            </a:r>
            <a:endParaRPr lang="fi-FI" altLang="fi-FI" sz="1600" dirty="0">
              <a:ea typeface="ＭＳ Ｐゴシック"/>
              <a:cs typeface="Calibri"/>
            </a:endParaRPr>
          </a:p>
          <a:p>
            <a:pPr eaLnBrk="1" hangingPunct="1"/>
            <a:r>
              <a:rPr lang="fi-FI" altLang="fi-FI" sz="2800" dirty="0">
                <a:ea typeface="ＭＳ Ｐゴシック"/>
              </a:rPr>
              <a:t>liikuntasalissa </a:t>
            </a:r>
            <a:r>
              <a:rPr lang="fi-FI" altLang="fi-FI" sz="1600" dirty="0">
                <a:ea typeface="ＭＳ Ｐゴシック"/>
              </a:rPr>
              <a:t>(1. krs, sisään aulasta pukuhuonekäytävän kautta)</a:t>
            </a:r>
            <a:endParaRPr lang="fi-FI" altLang="fi-FI" sz="1600" dirty="0">
              <a:ea typeface="ＭＳ Ｐゴシック"/>
              <a:cs typeface="Calibri"/>
            </a:endParaRPr>
          </a:p>
          <a:p>
            <a:pPr eaLnBrk="1" hangingPunct="1"/>
            <a:r>
              <a:rPr lang="fi-FI" altLang="fi-FI" sz="2800" dirty="0">
                <a:ea typeface="ＭＳ Ｐゴシック"/>
              </a:rPr>
              <a:t>luokissa B-siiven 3:ssa kerroksessa</a:t>
            </a:r>
            <a:endParaRPr lang="fi-FI" altLang="fi-FI" sz="2800" dirty="0">
              <a:ea typeface="ＭＳ Ｐゴシック"/>
              <a:cs typeface="Calibri"/>
            </a:endParaRPr>
          </a:p>
          <a:p>
            <a:pPr eaLnBrk="1" hangingPunct="1"/>
            <a:r>
              <a:rPr lang="fi-FI" altLang="fi-FI" sz="2800" dirty="0">
                <a:ea typeface="ＭＳ Ｐゴシック"/>
              </a:rPr>
              <a:t>osa kokeista yhdessä Sammon keskuslukion kokelaiden kanssa</a:t>
            </a:r>
            <a:endParaRPr lang="fi-FI" altLang="fi-FI" sz="2800" dirty="0">
              <a:ea typeface="ＭＳ Ｐゴシック"/>
              <a:cs typeface="Calibri"/>
            </a:endParaRPr>
          </a:p>
        </p:txBody>
      </p:sp>
      <p:pic>
        <p:nvPicPr>
          <p:cNvPr id="40964" name="Kuva 8">
            <a:extLst>
              <a:ext uri="{FF2B5EF4-FFF2-40B4-BE49-F238E27FC236}">
                <a16:creationId xmlns:a16="http://schemas.microsoft.com/office/drawing/2014/main" id="{D895CF81-CDA4-D9F5-EFB3-35FA3C375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25BE2C-607C-A52B-958D-CB8F7059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tsikko 1">
            <a:extLst>
              <a:ext uri="{FF2B5EF4-FFF2-40B4-BE49-F238E27FC236}">
                <a16:creationId xmlns:a16="http://schemas.microsoft.com/office/drawing/2014/main" id="{9A7025C2-500C-4623-3A39-F246B48A4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588" y="458788"/>
            <a:ext cx="4787900" cy="706437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Koepaikka</a:t>
            </a:r>
          </a:p>
        </p:txBody>
      </p:sp>
      <p:sp>
        <p:nvSpPr>
          <p:cNvPr id="40963" name="Sisällön paikkamerkki 2">
            <a:extLst>
              <a:ext uri="{FF2B5EF4-FFF2-40B4-BE49-F238E27FC236}">
                <a16:creationId xmlns:a16="http://schemas.microsoft.com/office/drawing/2014/main" id="{AB79EFE6-829D-9988-966C-8967CDD7A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787" y="1465263"/>
            <a:ext cx="7889875" cy="3927475"/>
          </a:xfrm>
        </p:spPr>
        <p:txBody>
          <a:bodyPr/>
          <a:lstStyle/>
          <a:p>
            <a:pPr>
              <a:buNone/>
            </a:pPr>
            <a:r>
              <a:rPr lang="fi-FI" altLang="fi-FI" sz="2800">
                <a:ea typeface="ＭＳ Ｐゴシック"/>
              </a:rPr>
              <a:t>Osa matematiikan kokelaista tekee kokeen Hatanpään</a:t>
            </a:r>
            <a:r>
              <a:rPr lang="fi-FI" altLang="fi-FI" sz="2800">
                <a:solidFill>
                  <a:srgbClr val="000000"/>
                </a:solidFill>
                <a:ea typeface="ＭＳ Ｐゴシック"/>
                <a:cs typeface="Calibri"/>
              </a:rPr>
              <a:t> koulutalon liikuntasalissa yhdessä Hatanpään lukion kokelaiden kanssa.</a:t>
            </a:r>
          </a:p>
          <a:p>
            <a:pPr>
              <a:buNone/>
            </a:pPr>
            <a:endParaRPr lang="fi-FI" altLang="fi-FI" sz="2800">
              <a:solidFill>
                <a:srgbClr val="000000"/>
              </a:solidFill>
              <a:ea typeface="ＭＳ Ｐゴシック"/>
            </a:endParaRPr>
          </a:p>
          <a:p>
            <a:pPr eaLnBrk="1" hangingPunct="1">
              <a:spcBef>
                <a:spcPts val="2400"/>
              </a:spcBef>
              <a:buNone/>
            </a:pPr>
            <a:r>
              <a:rPr lang="fi-FI" altLang="fi-FI" sz="2800" b="1">
                <a:solidFill>
                  <a:srgbClr val="7030A0"/>
                </a:solidFill>
                <a:ea typeface="ＭＳ Ｐゴシック"/>
              </a:rPr>
              <a:t>Nämä kokelaat saavat sähköposti- ja Wilma-viestin asiasta noin viikkoa ennen koetta! Viestissä on ohjeita sijainnista ja sähköpostin liitteenä kartta.</a:t>
            </a:r>
            <a:endParaRPr lang="fi-FI" altLang="fi-FI" sz="2800" b="1">
              <a:solidFill>
                <a:srgbClr val="7030A0"/>
              </a:solidFill>
              <a:ea typeface="ＭＳ Ｐゴシック"/>
              <a:cs typeface="Calibri"/>
            </a:endParaRPr>
          </a:p>
          <a:p>
            <a:pPr>
              <a:spcBef>
                <a:spcPts val="2400"/>
              </a:spcBef>
              <a:buNone/>
            </a:pPr>
            <a:r>
              <a:rPr lang="fi-FI" altLang="fi-FI" sz="2800" b="1">
                <a:solidFill>
                  <a:srgbClr val="7030A0"/>
                </a:solidFill>
                <a:ea typeface="ＭＳ Ｐゴシック"/>
                <a:cs typeface="Calibri"/>
              </a:rPr>
              <a:t>Koetta ennen ja sen aikana toiminta kuten kokeissa muulloinkin.</a:t>
            </a:r>
            <a:endParaRPr lang="fi-FI" altLang="fi-FI" sz="2800">
              <a:ea typeface="ＭＳ Ｐゴシック"/>
              <a:cs typeface="Calibri"/>
            </a:endParaRPr>
          </a:p>
        </p:txBody>
      </p:sp>
      <p:pic>
        <p:nvPicPr>
          <p:cNvPr id="40964" name="Kuva 8">
            <a:extLst>
              <a:ext uri="{FF2B5EF4-FFF2-40B4-BE49-F238E27FC236}">
                <a16:creationId xmlns:a16="http://schemas.microsoft.com/office/drawing/2014/main" id="{A6089C49-5A79-1423-574E-B9A1C22A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5564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F3466F-CDAF-45EC-ECEF-97CB6815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tsikko 1">
            <a:extLst>
              <a:ext uri="{FF2B5EF4-FFF2-40B4-BE49-F238E27FC236}">
                <a16:creationId xmlns:a16="http://schemas.microsoft.com/office/drawing/2014/main" id="{209379F9-ECFC-E71F-3A9F-EAFA9D5D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8435" y="531541"/>
            <a:ext cx="5953965" cy="706437"/>
          </a:xfrm>
        </p:spPr>
        <p:txBody>
          <a:bodyPr/>
          <a:lstStyle/>
          <a:p>
            <a:pPr eaLnBrk="1" hangingPunct="1"/>
            <a:r>
              <a:rPr lang="fi-FI" altLang="fi-FI" sz="4000" b="1" dirty="0">
                <a:solidFill>
                  <a:srgbClr val="7030A0"/>
                </a:solidFill>
              </a:rPr>
              <a:t>Koepaikka osalla matematiikan kokeessa</a:t>
            </a:r>
          </a:p>
        </p:txBody>
      </p:sp>
      <p:sp>
        <p:nvSpPr>
          <p:cNvPr id="40963" name="Sisällön paikkamerkki 2">
            <a:extLst>
              <a:ext uri="{FF2B5EF4-FFF2-40B4-BE49-F238E27FC236}">
                <a16:creationId xmlns:a16="http://schemas.microsoft.com/office/drawing/2014/main" id="{9B4586B5-6ACA-885D-7A34-40FC21B6FD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103" y="1349516"/>
            <a:ext cx="7889875" cy="3927475"/>
          </a:xfrm>
        </p:spPr>
        <p:txBody>
          <a:bodyPr/>
          <a:lstStyle/>
          <a:p>
            <a:pPr>
              <a:buNone/>
            </a:pPr>
            <a:r>
              <a:rPr lang="fi-FI" altLang="fi-FI" sz="2800" dirty="0">
                <a:solidFill>
                  <a:srgbClr val="000000"/>
                </a:solidFill>
                <a:ea typeface="ＭＳ Ｐゴシック"/>
                <a:cs typeface="Calibri"/>
              </a:rPr>
              <a:t>Osoite:  Haapakuja 2, Hatanpään valtatien varrella </a:t>
            </a:r>
            <a:endParaRPr lang="fi-FI" altLang="fi-FI" sz="28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40964" name="Kuva 8">
            <a:extLst>
              <a:ext uri="{FF2B5EF4-FFF2-40B4-BE49-F238E27FC236}">
                <a16:creationId xmlns:a16="http://schemas.microsoft.com/office/drawing/2014/main" id="{715B7EE0-02B7-1816-9A64-A1164E6E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atanpään koulu [Tampereen kaupunki]">
            <a:extLst>
              <a:ext uri="{FF2B5EF4-FFF2-40B4-BE49-F238E27FC236}">
                <a16:creationId xmlns:a16="http://schemas.microsoft.com/office/drawing/2014/main" id="{B8C29A56-B314-F044-EBE5-86AE4996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54" y="2587494"/>
            <a:ext cx="3354469" cy="261729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380CE58-D4B6-41FE-AF66-0E3980B9B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3" y="1950468"/>
            <a:ext cx="4054707" cy="4122285"/>
          </a:xfrm>
          <a:prstGeom prst="rect">
            <a:avLst/>
          </a:prstGeom>
        </p:spPr>
      </p:pic>
      <p:sp>
        <p:nvSpPr>
          <p:cNvPr id="4" name="Nuoli: Oikea 3">
            <a:extLst>
              <a:ext uri="{FF2B5EF4-FFF2-40B4-BE49-F238E27FC236}">
                <a16:creationId xmlns:a16="http://schemas.microsoft.com/office/drawing/2014/main" id="{3A19EEAF-9912-48B5-8EAA-626880BADEAC}"/>
              </a:ext>
            </a:extLst>
          </p:cNvPr>
          <p:cNvSpPr/>
          <p:nvPr/>
        </p:nvSpPr>
        <p:spPr>
          <a:xfrm rot="21236715">
            <a:off x="517327" y="4312736"/>
            <a:ext cx="1999072" cy="106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äjähdys: 8 pistettä 4">
            <a:extLst>
              <a:ext uri="{FF2B5EF4-FFF2-40B4-BE49-F238E27FC236}">
                <a16:creationId xmlns:a16="http://schemas.microsoft.com/office/drawing/2014/main" id="{15284B2F-B4EA-41C8-8A7C-5B16465869CD}"/>
              </a:ext>
            </a:extLst>
          </p:cNvPr>
          <p:cNvSpPr/>
          <p:nvPr/>
        </p:nvSpPr>
        <p:spPr>
          <a:xfrm>
            <a:off x="2856101" y="4028307"/>
            <a:ext cx="286870" cy="3585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523814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>
            <a:extLst>
              <a:ext uri="{FF2B5EF4-FFF2-40B4-BE49-F238E27FC236}">
                <a16:creationId xmlns:a16="http://schemas.microsoft.com/office/drawing/2014/main" id="{98135060-54C5-4112-2848-A4346689F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3588" y="458788"/>
            <a:ext cx="4787900" cy="706437"/>
          </a:xfrm>
        </p:spPr>
        <p:txBody>
          <a:bodyPr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Koepaikka</a:t>
            </a:r>
          </a:p>
        </p:txBody>
      </p:sp>
      <p:sp>
        <p:nvSpPr>
          <p:cNvPr id="41987" name="Sisällön paikkamerkki 2">
            <a:extLst>
              <a:ext uri="{FF2B5EF4-FFF2-40B4-BE49-F238E27FC236}">
                <a16:creationId xmlns:a16="http://schemas.microsoft.com/office/drawing/2014/main" id="{9C2B6ECD-0CEC-19DE-8330-3EDFECD6B9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9913" y="1412875"/>
            <a:ext cx="7715250" cy="4752975"/>
          </a:xfrm>
        </p:spPr>
        <p:txBody>
          <a:bodyPr/>
          <a:lstStyle/>
          <a:p>
            <a:pPr eaLnBrk="1" hangingPunct="1"/>
            <a:r>
              <a:rPr lang="fi-FI" altLang="fi-FI" sz="2800" dirty="0">
                <a:ea typeface="ＭＳ Ｐゴシック" panose="020B0600070205080204" pitchFamily="34" charset="-128"/>
              </a:rPr>
              <a:t> </a:t>
            </a:r>
            <a:r>
              <a:rPr lang="fi-FI" altLang="fi-FI" sz="2800" dirty="0" err="1">
                <a:ea typeface="ＭＳ Ｐゴシック" panose="020B0600070205080204" pitchFamily="34" charset="-128"/>
              </a:rPr>
              <a:t>Huom</a:t>
            </a:r>
            <a:r>
              <a:rPr lang="fi-FI" altLang="fi-FI" sz="2800" dirty="0">
                <a:ea typeface="ＭＳ Ｐゴシック" panose="020B0600070205080204" pitchFamily="34" charset="-128"/>
              </a:rPr>
              <a:t>! Pysäköintipaikoista tulee pula, joten käytä    julkista liikennettä tai tule jalkaisin, jos mahdollista. </a:t>
            </a:r>
          </a:p>
          <a:p>
            <a:pPr eaLnBrk="1" hangingPunct="1"/>
            <a:r>
              <a:rPr lang="fi-FI" altLang="fi-FI" sz="2800" dirty="0">
                <a:ea typeface="ＭＳ Ｐゴシック" panose="020B0600070205080204" pitchFamily="34" charset="-128"/>
              </a:rPr>
              <a:t> Kiekkopaikat pisimmillään 4h.</a:t>
            </a:r>
          </a:p>
          <a:p>
            <a:pPr eaLnBrk="1" hangingPunct="1"/>
            <a:endParaRPr lang="fi-FI" altLang="fi-FI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i-FI" altLang="fi-FI" sz="2800" dirty="0">
                <a:ea typeface="ＭＳ Ｐゴシック" panose="020B0600070205080204" pitchFamily="34" charset="-128"/>
              </a:rPr>
              <a:t> Päällysvaatteiden ja kassien/reppujen säilytys </a:t>
            </a:r>
            <a:r>
              <a:rPr lang="fi-FI" altLang="fi-FI" sz="2800" b="1" dirty="0">
                <a:ea typeface="ＭＳ Ｐゴシック" panose="020B0600070205080204" pitchFamily="34" charset="-128"/>
              </a:rPr>
              <a:t>luokkatilojen käytävillä (B1 ja B3)</a:t>
            </a:r>
            <a:r>
              <a:rPr lang="fi-FI" altLang="fi-FI" sz="2800" dirty="0">
                <a:ea typeface="ＭＳ Ｐゴシック" panose="020B0600070205080204" pitchFamily="34" charset="-128"/>
              </a:rPr>
              <a:t>, joten älä ota mukaan ja/tai jätä takin taskuun mitään arvokasta.</a:t>
            </a:r>
          </a:p>
          <a:p>
            <a:pPr eaLnBrk="1" hangingPunct="1"/>
            <a:endParaRPr lang="fi-FI" altLang="fi-FI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i-FI" altLang="fi-FI" sz="2800" dirty="0">
                <a:ea typeface="ＭＳ Ｐゴシック" panose="020B0600070205080204" pitchFamily="34" charset="-128"/>
              </a:rPr>
              <a:t> Arvotavarat otetaan säilytykseen kansliaan. </a:t>
            </a:r>
          </a:p>
        </p:txBody>
      </p:sp>
      <p:pic>
        <p:nvPicPr>
          <p:cNvPr id="41988" name="Kuva 8">
            <a:extLst>
              <a:ext uri="{FF2B5EF4-FFF2-40B4-BE49-F238E27FC236}">
                <a16:creationId xmlns:a16="http://schemas.microsoft.com/office/drawing/2014/main" id="{2A05AA49-9EC9-23E0-C40C-15132A8B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776249D-1043-7A32-5605-A20523C7AB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6163" y="279400"/>
            <a:ext cx="6762750" cy="719138"/>
          </a:xfrm>
        </p:spPr>
        <p:txBody>
          <a:bodyPr anchor="t"/>
          <a:lstStyle/>
          <a:p>
            <a:pPr eaLnBrk="1" hangingPunct="1"/>
            <a:r>
              <a:rPr lang="fi-FI" altLang="fi-FI" sz="4000" b="1">
                <a:solidFill>
                  <a:srgbClr val="7030A0"/>
                </a:solidFill>
              </a:rPr>
              <a:t>Koepäivät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A6D431-513F-0BE8-82C6-C8E517BE0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457325"/>
            <a:ext cx="8229600" cy="5121275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ti 11.3.</a:t>
            </a:r>
            <a:r>
              <a:rPr lang="fi-FI" altLang="fi-FI" sz="2300" i="1" dirty="0">
                <a:solidFill>
                  <a:schemeClr val="tx1"/>
                </a:solidFill>
              </a:rPr>
              <a:t>	äidinkieli ja kirjallisuus, lukutaidon koe sekä </a:t>
            </a:r>
          </a:p>
          <a:p>
            <a:pPr algn="l" eaLnBrk="1" hangingPunct="1">
              <a:spcBef>
                <a:spcPct val="0"/>
              </a:spcBef>
            </a:pPr>
            <a:r>
              <a:rPr lang="fi-FI" altLang="fi-FI" sz="2300" i="1" dirty="0">
                <a:solidFill>
                  <a:schemeClr val="tx1"/>
                </a:solidFill>
              </a:rPr>
              <a:t>		suomi toisena kielenä ja kirj. –koe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to 13.3. </a:t>
            </a:r>
            <a:r>
              <a:rPr lang="fi-FI" altLang="fi-FI" sz="2300" i="1" dirty="0">
                <a:solidFill>
                  <a:schemeClr val="tx1"/>
                </a:solidFill>
              </a:rPr>
              <a:t>	vieras kieli, lyhyt oppimäärä (en, es, </a:t>
            </a:r>
            <a:r>
              <a:rPr lang="fi-FI" altLang="fi-FI" sz="2300" i="1" dirty="0" err="1">
                <a:solidFill>
                  <a:schemeClr val="tx1"/>
                </a:solidFill>
              </a:rPr>
              <a:t>sa</a:t>
            </a:r>
            <a:r>
              <a:rPr lang="fi-FI" altLang="fi-FI" sz="2300" i="1" dirty="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pe 14.3.</a:t>
            </a:r>
            <a:r>
              <a:rPr lang="fi-FI" altLang="fi-FI" sz="2300" i="1" dirty="0">
                <a:solidFill>
                  <a:schemeClr val="tx1"/>
                </a:solidFill>
              </a:rPr>
              <a:t>	äidinkieli ja kirjallisuus, kirjoitustaidon koe 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ma 17.3.</a:t>
            </a:r>
            <a:r>
              <a:rPr lang="fi-FI" altLang="fi-FI" sz="2300" i="1" dirty="0">
                <a:solidFill>
                  <a:schemeClr val="tx1"/>
                </a:solidFill>
              </a:rPr>
              <a:t> 	vieras kieli, pitkä oppimäärä (en, </a:t>
            </a:r>
            <a:r>
              <a:rPr lang="fi-FI" altLang="fi-FI" sz="2300" i="1" dirty="0" err="1">
                <a:solidFill>
                  <a:schemeClr val="tx1"/>
                </a:solidFill>
              </a:rPr>
              <a:t>ve</a:t>
            </a:r>
            <a:r>
              <a:rPr lang="fi-FI" altLang="fi-FI" sz="2300" i="1" dirty="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ke 19.3. </a:t>
            </a:r>
            <a:r>
              <a:rPr lang="fi-FI" altLang="fi-FI" sz="2300" i="1" dirty="0">
                <a:solidFill>
                  <a:schemeClr val="tx1"/>
                </a:solidFill>
              </a:rPr>
              <a:t>	matematiikka, pitkä ja lyhyt oppimäärä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pe 21.3. </a:t>
            </a:r>
            <a:r>
              <a:rPr lang="fi-FI" altLang="fi-FI" sz="2300" i="1" dirty="0">
                <a:solidFill>
                  <a:schemeClr val="tx1"/>
                </a:solidFill>
              </a:rPr>
              <a:t>	psykologia, historia, fysiikka, filosofia, biologia </a:t>
            </a: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ma 24.3. </a:t>
            </a:r>
            <a:r>
              <a:rPr lang="fi-FI" altLang="fi-FI" sz="2300" i="1" dirty="0">
                <a:solidFill>
                  <a:schemeClr val="tx1"/>
                </a:solidFill>
              </a:rPr>
              <a:t>	ruotsi, pitkä ja keskipitkä oppimäärä </a:t>
            </a:r>
            <a:endParaRPr lang="fi-FI" altLang="fi-FI" sz="2300" b="1" dirty="0">
              <a:solidFill>
                <a:schemeClr val="tx1"/>
              </a:solidFill>
            </a:endParaRPr>
          </a:p>
          <a:p>
            <a:pPr algn="l" eaLnBrk="1" hangingPunct="1">
              <a:spcBef>
                <a:spcPts val="1800"/>
              </a:spcBef>
            </a:pPr>
            <a:r>
              <a:rPr lang="fi-FI" altLang="fi-FI" sz="2300" b="1" dirty="0">
                <a:solidFill>
                  <a:schemeClr val="tx1"/>
                </a:solidFill>
              </a:rPr>
              <a:t>ke 26.3.</a:t>
            </a:r>
            <a:r>
              <a:rPr lang="fi-FI" altLang="fi-FI" sz="2300" i="1" dirty="0">
                <a:solidFill>
                  <a:schemeClr val="tx1"/>
                </a:solidFill>
              </a:rPr>
              <a:t>	uskonto, elämänkatsomustieto, yhteiskuntaoppi, 			maantiede, terveystieto, kemia</a:t>
            </a:r>
          </a:p>
          <a:p>
            <a:pPr algn="l" eaLnBrk="1" hangingPunct="1">
              <a:spcBef>
                <a:spcPts val="1800"/>
              </a:spcBef>
            </a:pPr>
            <a:endParaRPr lang="fi-FI" altLang="fi-FI" sz="2300" i="1" dirty="0">
              <a:solidFill>
                <a:schemeClr val="tx1"/>
              </a:solidFill>
            </a:endParaRP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EC33819E-8AF0-400B-A604-B51A468B4B77}"/>
              </a:ext>
            </a:extLst>
          </p:cNvPr>
          <p:cNvSpPr/>
          <p:nvPr/>
        </p:nvSpPr>
        <p:spPr>
          <a:xfrm>
            <a:off x="1335088" y="350838"/>
            <a:ext cx="7007225" cy="6477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altLang="fi-FI" sz="3200">
                <a:solidFill>
                  <a:srgbClr val="7030A0"/>
                </a:solidFill>
              </a:rPr>
              <a:t>Koepäivänä </a:t>
            </a:r>
            <a:r>
              <a:rPr lang="fi-FI" sz="3200">
                <a:solidFill>
                  <a:srgbClr val="7030A0"/>
                </a:solidFill>
              </a:rPr>
              <a:t>koululla on oltava </a:t>
            </a:r>
            <a:r>
              <a:rPr lang="fi-FI" sz="3200" u="sng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 8.00  </a:t>
            </a:r>
          </a:p>
        </p:txBody>
      </p:sp>
      <p:pic>
        <p:nvPicPr>
          <p:cNvPr id="43013" name="Kuva 8">
            <a:extLst>
              <a:ext uri="{FF2B5EF4-FFF2-40B4-BE49-F238E27FC236}">
                <a16:creationId xmlns:a16="http://schemas.microsoft.com/office/drawing/2014/main" id="{302284E3-E9DF-5772-DDEA-5E7BFEBF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_teema_Ailu_logo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ema_Ailu_logo" id="{157A15AC-30F0-4DC0-9CB5-D13C1F6756F1}" vid="{F56DEC28-09C5-46C7-AD26-65C6AFEC9D56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353B0AD3D3348BF9DD46CA99B95F3" ma:contentTypeVersion="26" ma:contentTypeDescription="Create a new document." ma:contentTypeScope="" ma:versionID="0f5de10ae64d960c762c36ccbaf0b6ef">
  <xsd:schema xmlns:xsd="http://www.w3.org/2001/XMLSchema" xmlns:xs="http://www.w3.org/2001/XMLSchema" xmlns:p="http://schemas.microsoft.com/office/2006/metadata/properties" xmlns:ns3="160f3643-60f1-46ca-9867-379be0e1c6b4" xmlns:ns4="52ca5cde-c199-4e43-96d0-8e037165e0e8" targetNamespace="http://schemas.microsoft.com/office/2006/metadata/properties" ma:root="true" ma:fieldsID="f3937515ff3f1ab1fc984b6ef8d30fc2" ns3:_="" ns4:_="">
    <xsd:import namespace="160f3643-60f1-46ca-9867-379be0e1c6b4"/>
    <xsd:import namespace="52ca5cde-c199-4e43-96d0-8e037165e0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DateTaken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f3643-60f1-46ca-9867-379be0e1c6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a5cde-c199-4e43-96d0-8e037165e0e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3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2ca5cde-c199-4e43-96d0-8e037165e0e8" xsi:nil="true"/>
    <Invited_Teachers xmlns="52ca5cde-c199-4e43-96d0-8e037165e0e8" xsi:nil="true"/>
    <Self_Registration_Enabled xmlns="52ca5cde-c199-4e43-96d0-8e037165e0e8" xsi:nil="true"/>
    <Teachers xmlns="52ca5cde-c199-4e43-96d0-8e037165e0e8">
      <UserInfo>
        <DisplayName/>
        <AccountId xsi:nil="true"/>
        <AccountType/>
      </UserInfo>
    </Teachers>
    <Students xmlns="52ca5cde-c199-4e43-96d0-8e037165e0e8">
      <UserInfo>
        <DisplayName/>
        <AccountId xsi:nil="true"/>
        <AccountType/>
      </UserInfo>
    </Students>
    <Student_Groups xmlns="52ca5cde-c199-4e43-96d0-8e037165e0e8">
      <UserInfo>
        <DisplayName/>
        <AccountId xsi:nil="true"/>
        <AccountType/>
      </UserInfo>
    </Student_Groups>
    <_activity xmlns="52ca5cde-c199-4e43-96d0-8e037165e0e8" xsi:nil="true"/>
    <Invited_Students xmlns="52ca5cde-c199-4e43-96d0-8e037165e0e8" xsi:nil="true"/>
    <FolderType xmlns="52ca5cde-c199-4e43-96d0-8e037165e0e8" xsi:nil="true"/>
    <Owner xmlns="52ca5cde-c199-4e43-96d0-8e037165e0e8">
      <UserInfo>
        <DisplayName/>
        <AccountId xsi:nil="true"/>
        <AccountType/>
      </UserInfo>
    </Owner>
    <DefaultSectionNames xmlns="52ca5cde-c199-4e43-96d0-8e037165e0e8" xsi:nil="true"/>
    <NotebookType xmlns="52ca5cde-c199-4e43-96d0-8e037165e0e8" xsi:nil="true"/>
  </documentManagement>
</p:properties>
</file>

<file path=customXml/itemProps1.xml><?xml version="1.0" encoding="utf-8"?>
<ds:datastoreItem xmlns:ds="http://schemas.openxmlformats.org/officeDocument/2006/customXml" ds:itemID="{6F21BDDC-F2AD-42A2-97F8-6F92164A23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88759-2464-4AFF-BD38-ADD555C75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f3643-60f1-46ca-9867-379be0e1c6b4"/>
    <ds:schemaRef ds:uri="52ca5cde-c199-4e43-96d0-8e037165e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4EEB4-442A-4A8C-9965-FAB2465DF9A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ca5cde-c199-4e43-96d0-8e037165e0e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0f3643-60f1-46ca-9867-379be0e1c6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1594</Words>
  <Application>Microsoft Office PowerPoint</Application>
  <PresentationFormat>Näytössä katseltava diaesitys (4:3)</PresentationFormat>
  <Paragraphs>230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Arial Rounded MT Bold</vt:lpstr>
      <vt:lpstr>Calibri</vt:lpstr>
      <vt:lpstr>Calibri Light</vt:lpstr>
      <vt:lpstr>Wingdings</vt:lpstr>
      <vt:lpstr>Wingdings 2</vt:lpstr>
      <vt:lpstr>HDOfficeLightV0</vt:lpstr>
      <vt:lpstr>1_HDOfficeLightV0</vt:lpstr>
      <vt:lpstr>PowerPoint_teema_Ailu_logo</vt:lpstr>
      <vt:lpstr>PowerPoint-esitys</vt:lpstr>
      <vt:lpstr>PowerPoint-esitys</vt:lpstr>
      <vt:lpstr>YTL-info</vt:lpstr>
      <vt:lpstr>YTL-info</vt:lpstr>
      <vt:lpstr>Koepaikka</vt:lpstr>
      <vt:lpstr>Koepaikka</vt:lpstr>
      <vt:lpstr>Koepaikka osalla matematiikan kokeessa</vt:lpstr>
      <vt:lpstr>Koepaikka</vt:lpstr>
      <vt:lpstr>Koepäivät</vt:lpstr>
      <vt:lpstr>Tutkintopäivänä mukaan –  digitaaliseen kokeeseen tarvittavat laitteet</vt:lpstr>
      <vt:lpstr>Tutkintopäivänä mukaan –  digitaaliseen kokeeseen tarvittavat laitteet</vt:lpstr>
      <vt:lpstr>Tutkintopäivänä mukaan lisäksi…</vt:lpstr>
      <vt:lpstr>Eväät, vaatteet, hajusteet</vt:lpstr>
      <vt:lpstr>Arvotavarat</vt:lpstr>
      <vt:lpstr>Kokeeseen saapuessasi…</vt:lpstr>
      <vt:lpstr>Saapuessasi… … kun koe on B-siiven luokassa</vt:lpstr>
      <vt:lpstr>Saapuessasi… …kun koe on Lataamossa tai liikuntasalissa</vt:lpstr>
      <vt:lpstr>Jos sairastut tutkintopäivinä</vt:lpstr>
      <vt:lpstr>PowerPoint-esitys</vt:lpstr>
      <vt:lpstr>Kokeessa</vt:lpstr>
      <vt:lpstr>Kokeen päätteeksi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Toivotamme</vt:lpstr>
    </vt:vector>
  </TitlesOfParts>
  <Company>present-ässä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Seppo Sokka</dc:creator>
  <cp:lastModifiedBy>Karapalo Elina</cp:lastModifiedBy>
  <cp:revision>10</cp:revision>
  <cp:lastPrinted>2024-03-06T15:47:32Z</cp:lastPrinted>
  <dcterms:created xsi:type="dcterms:W3CDTF">2008-07-02T10:08:47Z</dcterms:created>
  <dcterms:modified xsi:type="dcterms:W3CDTF">2025-03-03T13:02:22Z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0x010100859353B0AD3D3348BF9DD46CA99B95F3</vt:lpwstr>
  </property>
  <property fmtid="{D5CDD505-2E9C-101B-9397-08002B2CF9AE}" pid="3" name="SharedWithUsers">
    <vt:lpwstr/>
  </property>
</Properties>
</file>